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BC9EF64-E3B2-4DFA-9BC8-A927CCB0D241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87F72FD-9333-49FE-A0F7-13BB919D756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Мягкая игрушка</a:t>
            </a:r>
            <a:b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Овечка</a:t>
            </a: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5301208"/>
            <a:ext cx="5752728" cy="1075184"/>
          </a:xfrm>
        </p:spPr>
        <p:txBody>
          <a:bodyPr/>
          <a:lstStyle/>
          <a:p>
            <a:r>
              <a:rPr lang="ru-RU" dirty="0" smtClean="0"/>
              <a:t>МБОУ «</a:t>
            </a:r>
            <a:r>
              <a:rPr lang="ru-RU" dirty="0" err="1" smtClean="0"/>
              <a:t>Лукашевская</a:t>
            </a:r>
            <a:r>
              <a:rPr lang="ru-RU" dirty="0" smtClean="0"/>
              <a:t> СОШ»</a:t>
            </a:r>
          </a:p>
          <a:p>
            <a:r>
              <a:rPr lang="ru-RU" dirty="0" err="1" smtClean="0"/>
              <a:t>Учитель:Кашпирова</a:t>
            </a:r>
            <a:r>
              <a:rPr lang="ru-RU" dirty="0" smtClean="0"/>
              <a:t> О.С.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2005781" cy="2670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5198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63" y="87313"/>
            <a:ext cx="5018087" cy="668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313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работы: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Анализ образца.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Разметка шаблонов деталей.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Выкройка деталей.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Сшивание деталей.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Наполнение деталей.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тделка игрушки.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318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материалы: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https://vk.com/public64046354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8335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</TotalTime>
  <Words>50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Исполнительная</vt:lpstr>
      <vt:lpstr>Мягкая игрушка Овечка</vt:lpstr>
      <vt:lpstr>Презентация PowerPoint</vt:lpstr>
      <vt:lpstr>План работы:</vt:lpstr>
      <vt:lpstr>Используемые материалы: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Мягкая игрушка Овечка</dc:title>
  <dc:creator>дом</dc:creator>
  <cp:lastModifiedBy>дом</cp:lastModifiedBy>
  <cp:revision>1</cp:revision>
  <dcterms:created xsi:type="dcterms:W3CDTF">2015-01-18T15:53:28Z</dcterms:created>
  <dcterms:modified xsi:type="dcterms:W3CDTF">2015-01-18T16:00:46Z</dcterms:modified>
</cp:coreProperties>
</file>