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578634D-5EE1-4554-9C5B-20D03E077250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B4972C7-A621-41ED-9E11-0DEA099BA4D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645024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Мягкая игрушка</a:t>
            </a:r>
            <a:b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Новогодняя ёлочка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157192"/>
            <a:ext cx="5608712" cy="1392560"/>
          </a:xfrm>
        </p:spPr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Лукашевская</a:t>
            </a:r>
            <a:r>
              <a:rPr lang="ru-RU" dirty="0" smtClean="0"/>
              <a:t> СОШ»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Кашпирова</a:t>
            </a:r>
            <a:r>
              <a:rPr lang="ru-RU" dirty="0" smtClean="0"/>
              <a:t> О.С.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43053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51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Рисуем шаблон. Выкраиваем 4 заготовки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85306"/>
            <a:ext cx="7272808" cy="501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62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2.Вырезаем 4 заготовки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751817" cy="468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27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Обрабатываем края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91233" cy="505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940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Сшиваем заготовки вместе. Прошиваем по середине.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446053" cy="501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032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Набиваем ватой.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88478"/>
            <a:ext cx="6570729" cy="455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712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Пришиваем внизу пуговицу.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4634"/>
            <a:ext cx="7920880" cy="480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31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6896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материалы:</a:t>
            </a:r>
            <a:b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https://vk.com/public64046354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389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</TotalTime>
  <Words>51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Мягкая игрушка Новогодняя ёлочка</vt:lpstr>
      <vt:lpstr>1. Рисуем шаблон. Выкраиваем 4 заготовки</vt:lpstr>
      <vt:lpstr>2.Вырезаем 4 заготовки</vt:lpstr>
      <vt:lpstr>3. Обрабатываем края</vt:lpstr>
      <vt:lpstr>4. Сшиваем заготовки вместе. Прошиваем по середине.</vt:lpstr>
      <vt:lpstr>5. Набиваем ватой.</vt:lpstr>
      <vt:lpstr>6. Пришиваем внизу пуговицу.</vt:lpstr>
      <vt:lpstr>Используемые материалы: https://vk.com/public64046354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Мягкая игрушка Новогодняя ёлочка</dc:title>
  <dc:creator>дом</dc:creator>
  <cp:lastModifiedBy>дом</cp:lastModifiedBy>
  <cp:revision>2</cp:revision>
  <dcterms:created xsi:type="dcterms:W3CDTF">2015-01-18T15:42:04Z</dcterms:created>
  <dcterms:modified xsi:type="dcterms:W3CDTF">2015-01-18T15:52:41Z</dcterms:modified>
</cp:coreProperties>
</file>