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301" r:id="rId3"/>
    <p:sldId id="325" r:id="rId4"/>
    <p:sldId id="271" r:id="rId5"/>
    <p:sldId id="304" r:id="rId6"/>
    <p:sldId id="305" r:id="rId7"/>
    <p:sldId id="306" r:id="rId8"/>
    <p:sldId id="298" r:id="rId9"/>
    <p:sldId id="310" r:id="rId10"/>
    <p:sldId id="307" r:id="rId11"/>
    <p:sldId id="303" r:id="rId12"/>
    <p:sldId id="270" r:id="rId13"/>
    <p:sldId id="295" r:id="rId14"/>
    <p:sldId id="291" r:id="rId15"/>
    <p:sldId id="312" r:id="rId16"/>
    <p:sldId id="309" r:id="rId17"/>
    <p:sldId id="313" r:id="rId18"/>
    <p:sldId id="321" r:id="rId19"/>
    <p:sldId id="315" r:id="rId20"/>
    <p:sldId id="322" r:id="rId21"/>
    <p:sldId id="316" r:id="rId22"/>
    <p:sldId id="323" r:id="rId23"/>
    <p:sldId id="317" r:id="rId24"/>
    <p:sldId id="320" r:id="rId25"/>
    <p:sldId id="318" r:id="rId26"/>
    <p:sldId id="319" r:id="rId27"/>
    <p:sldId id="324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19855-5A5C-4E42-BCF7-0856853DD8CD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FA00-73EC-4F78-AD41-BE68B935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3.gif"/><Relationship Id="rId7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slide" Target="slide16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klass39.ru/wp-content/uploads/2013/04/0a1577214375e953f933ab78697d5233.jpg" TargetMode="External"/><Relationship Id="rId7" Type="http://schemas.openxmlformats.org/officeDocument/2006/relationships/hyperlink" Target="http://www.klass39.ru/wp-content/uploads/2013/04/IMG_768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klass39.ru/wp-content/uploads/2013/04/38159796-fearogamesarancha.jp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6" descr="http://im0-tub-ru.yandex.net/i?id=360344023-5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397312" cy="623562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500042"/>
            <a:ext cx="8429652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3 группа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Тело разделено на три части: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5114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голова</a:t>
            </a:r>
          </a:p>
          <a:p>
            <a:pPr marL="25114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грудь</a:t>
            </a:r>
          </a:p>
          <a:p>
            <a:pPr marL="25114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брюшко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85786" y="642918"/>
            <a:ext cx="750099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Насекомые живут везде: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почве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земле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воде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воздухе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жарких стран до границ льдов на севере.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286124"/>
            <a:ext cx="1524011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ТАША\картинки\бабочки , насекомые\змею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6215063"/>
            <a:ext cx="750093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im1-tub-ru.yandex.net/i?id=446280853-54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2" descr="&amp;Ocy;&amp;scy;&amp;acy;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9604">
            <a:off x="6469636" y="656752"/>
            <a:ext cx="1905000" cy="125730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9" name="Рисунок 8" descr="http://im3-tub-ru.yandex.net/i?id=465970956-35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196673">
            <a:off x="6318763" y="4633300"/>
            <a:ext cx="2286000" cy="142875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" name="Рисунок 9" descr="http://im5-tub-ru.yandex.net/i?id=243357511-04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21030304">
            <a:off x="673657" y="4465019"/>
            <a:ext cx="2286000" cy="142875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Рисунок 10" descr="http://im5-tub-ru.yandex.net/i?id=549637433-08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1124808">
            <a:off x="285720" y="285728"/>
            <a:ext cx="1905000" cy="142875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857224" y="1857364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некоторых насекомых есть чувствительные усики и 4 крылышка.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im1-tub-ru.yandex.net/i?id=446280853-54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642910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 отличать животных 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 насекомых?</a:t>
            </a: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Насекомых легко отличить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от других животных: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Тело разделено на 3  части- голова, грудь, брюшко,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есть чувствительные усики.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 них всегда 3 пары ног, то есть 6 ножек.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 большинства насекомых в определённые периоды жизни отрастают крылья.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9" name="Picture 3" descr="D:\ТАША\картинки\бабочки , насекомые\animated_dragonfl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712030">
            <a:off x="7301648" y="570830"/>
            <a:ext cx="1355821" cy="137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D:\ТАША\картинки\бабочки , насекомые\animated_fl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429264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:\ТАША\картинки\бабочки , насекомые\animated_dragonfly_2.gif">
            <a:hlinkClick r:id="rId5" action="ppaction://hlinksldjump" tooltip="самопроверка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58188" y="60721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D:\ТАША\картинки\бабочки , насекомые\6f7d849564189ad3d9e690cdc244ebf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4714884"/>
            <a:ext cx="173831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D:\ТАША\картинки\бабочки , насекомые\c3c62efbd992ad280b2f29e267db546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5357826"/>
            <a:ext cx="152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2495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-269875" y="3562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Подумай и скажи: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можно ли паука назвать насекомым?</a:t>
            </a: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642938" y="3571876"/>
            <a:ext cx="8001000" cy="2428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Нет.                                                                              У насекомых 6 ног, а у паука – 8.                                   А ещё у паука 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головагрудь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(срослись)  и брюшко,   а у насекомых – голова, грудь и брюшко.                                                    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latin typeface="Comic Sans MS" pitchFamily="66" charset="0"/>
              </a:rPr>
              <a:t>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lang="ru-RU" sz="2800" dirty="0" smtClean="0">
                <a:latin typeface="Comic Sans MS" pitchFamily="66" charset="0"/>
              </a:rPr>
              <a:t>З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начит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паук не насекомое.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3" name="Picture 6" descr="D:\ТАША\картинки\бабочки , насекомые\aaebe3ebcea29e9c8e03c617abdfece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1857388" cy="152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D:\ТАША\картинки\бабочки , насекомые\99e5edbc5b8d1e61fa6d33d3d136ca0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857232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D:\ТАША\картинки\бабочки , насекомые\06-1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58150" y="3429000"/>
            <a:ext cx="10858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D:\ТАША\картинки\бабочки , насекомые\animated_spider_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5715000"/>
            <a:ext cx="1349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285720" y="428604"/>
            <a:ext cx="8215370" cy="121444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Группы насекомых по способу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питания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1"/>
          <p:cNvSpPr>
            <a:spLocks noChangeArrowheads="1"/>
          </p:cNvSpPr>
          <p:nvPr/>
        </p:nvSpPr>
        <p:spPr bwMode="auto">
          <a:xfrm>
            <a:off x="214282" y="2714620"/>
            <a:ext cx="3786214" cy="92869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43240" y="3929066"/>
            <a:ext cx="2928958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5643570" y="2928934"/>
            <a:ext cx="3071834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285984" y="1928802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3500430" y="2786058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679289" y="1821645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D:\ТАША\картинки\бабочки , насекомые\animated_ladybu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786322"/>
            <a:ext cx="1376362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0417" name="Oval 1"/>
          <p:cNvSpPr>
            <a:spLocks noChangeArrowheads="1"/>
          </p:cNvSpPr>
          <p:nvPr/>
        </p:nvSpPr>
        <p:spPr bwMode="auto">
          <a:xfrm>
            <a:off x="214282" y="2714620"/>
            <a:ext cx="3786214" cy="92869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растительноядны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Oval 2"/>
          <p:cNvSpPr>
            <a:spLocks noChangeArrowheads="1"/>
          </p:cNvSpPr>
          <p:nvPr/>
        </p:nvSpPr>
        <p:spPr bwMode="auto">
          <a:xfrm>
            <a:off x="5643570" y="2928934"/>
            <a:ext cx="3071834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всеядные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Oval 3"/>
          <p:cNvSpPr>
            <a:spLocks noChangeArrowheads="1"/>
          </p:cNvSpPr>
          <p:nvPr/>
        </p:nvSpPr>
        <p:spPr bwMode="auto">
          <a:xfrm>
            <a:off x="2214546" y="785794"/>
            <a:ext cx="4429156" cy="9858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3143240" y="3929066"/>
            <a:ext cx="2928958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хищные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143108" y="1785926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500430" y="2786058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893603" y="1821645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 descr="D:\ТАША\картинки\бабочки , насекомые\animated_ladybu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929198"/>
            <a:ext cx="1376362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4348" y="785794"/>
            <a:ext cx="72866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«Что это за насекомое»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472" y="2071678"/>
            <a:ext cx="79296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Бабочка с крыльями лимонного цвета, имеющими по одной оранжевой точке на каждом крыле:</a:t>
            </a:r>
          </a:p>
          <a:p>
            <a:pPr marL="20669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 капустница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 лимонница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 махаон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im0-tub-ru.yandex.net/i?id=217128032-4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63579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42910" y="571480"/>
            <a:ext cx="792961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Мелкое летающее насекомое, самки которого питаются кровью. Имеют длинное тело, его полёт сопровождается высоким звенящим звуком:</a:t>
            </a:r>
          </a:p>
          <a:p>
            <a:pPr marL="20669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 муха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 клещ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 комар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8596" y="285728"/>
            <a:ext cx="342902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Заяц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628" y="2285992"/>
            <a:ext cx="31432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Муха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Пчела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Шмель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7" descr="D:\ТАША\картинки\бабочки , насекомые\beeсм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14818"/>
            <a:ext cx="59531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im7-tub-ru.yandex.net/i?id=112788972-1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857232"/>
            <a:ext cx="6786610" cy="507018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42910" y="428604"/>
            <a:ext cx="79296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Маленькие не летающие чёрные и рыжие насекомые, живущие большими группами, жильё которых в лесу напоминает холмик. Их трудолюбие отмечено в сказках и баснях:</a:t>
            </a:r>
          </a:p>
          <a:p>
            <a:pPr marL="20669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 пчёлы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 муравьи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 стрекозы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im6-tub-ru.yandex.net/i?id=298629723-50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4643470" cy="378621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http://im6-tub-ru.yandex.net/i?id=146480151-07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357562"/>
            <a:ext cx="3714744" cy="306801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1472" y="714356"/>
            <a:ext cx="792961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Зелёное насекомое с сильными челюстями и длинными задними ногами, используемыми для прыжков. Сидя в траве, издают стрекочущие звуки:</a:t>
            </a:r>
          </a:p>
          <a:p>
            <a:pPr marL="20669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 кузнечик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 блоха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 долгоносик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://im4-tub-ru.yandex.net/i?id=505462901-65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142984"/>
            <a:ext cx="792961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1472" y="500042"/>
            <a:ext cx="79296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Летающее насекомое, имеющее «тигриную» окраску – жёлтые и чёрные полосы. Приносит огромную пользу человеку – вырабатывает мёд, воск. Собирая с цветков нектар, опыляет растения:</a:t>
            </a:r>
          </a:p>
          <a:p>
            <a:pPr marL="206692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 оса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 бабочка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06692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 пчела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7" descr="D:\ТАША\картинки\бабочки , насекомые\ждщ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25730">
            <a:off x="611188" y="1125538"/>
            <a:ext cx="4319587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D:\ТАША\картинки\бабочки , насекомые\насекомые\сот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276475"/>
            <a:ext cx="2762250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АША\картинки\рамки для всего\2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2000240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Каких животных называют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насекомыми?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4" name="Рисунок 3" descr="http://im7-tub-ru.yandex.net/i?id=464752491-0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642918"/>
            <a:ext cx="1533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475371718-49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071942"/>
            <a:ext cx="1762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86155830-36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500438"/>
            <a:ext cx="1828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солн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 rot="774220">
            <a:off x="616766" y="2599098"/>
            <a:ext cx="85550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Планета насекомых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D:\ТАША\картинки\бабочки , насекомые\0535d7c865a41f628068c680d391ab6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71480"/>
            <a:ext cx="1431923" cy="143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ТАША\картинки\рамки для всего\2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2000240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Каких животных называют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насекомыми?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0" name="Рисунок 9" descr="http://im7-tub-ru.yandex.net/i?id=464752491-0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642918"/>
            <a:ext cx="1533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4-tub-ru.yandex.net/i?id=86155830-36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00438"/>
            <a:ext cx="1828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7-tub-ru.yandex.net/i?id=475371718-49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071942"/>
            <a:ext cx="1762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4348" y="500042"/>
            <a:ext cx="7715304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 группа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Насекомые  самая многочисленная группа животных.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Они самые живучие.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Первыми появились на нашей планете.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Наука о насекомых называется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«энтомология»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D:\ТАША\картинки\бабочки , насекомые\2622c7639f347cea0db800f16320d3a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52"/>
            <a:ext cx="12858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36" descr="Интернет урок по окружающему миру Многообразие животных.Насекомые окружающий мир Интернет урок видео 3 класс ">
            <a:hlinkClick r:id="rId3" tooltip="&quot;Интернет урок по окружающему миру Многообразие животных.Насекомые окружающий мир Интернет урок видео 3 класс 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1" y="3500438"/>
            <a:ext cx="3959517" cy="292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Рисунок 22" descr="Интернет урок по окружающему миру Многообразие животных.Насекомые окружающий мир Интернет урок видео 3 класс ">
            <a:hlinkClick r:id="rId5" tooltip="&quot;Интернет урок по окружающему миру Многообразие животных.Насекомые окружающий мир Интернет урок видео 3 класс &quot;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4695298" y="928670"/>
            <a:ext cx="4276172" cy="3214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Рисунок 21" descr="Интернет урок по окружающему миру Многообразие животных.Насекомые окружающий мир Интернет урок видео 3 класс ">
            <a:hlinkClick r:id="rId7" tooltip="&quot;Интернет урок по окружающему миру Многообразие животных.Насекомые окружающий мир Интернет урок видео 3 класс &quot;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214290"/>
            <a:ext cx="4018388" cy="30003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446280853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группа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отличие от других животных у насекомых 6 ног.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D:\ТАША\картинки\бабочки , насекомые\animated_fly_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572125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ТАША\картинки\бабочки , насекомые\00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5715016"/>
            <a:ext cx="81121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D:\ТАША\картинки\бабочки , насекомые\ant_clipart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857232"/>
            <a:ext cx="857265" cy="105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14290"/>
            <a:ext cx="8329642" cy="12033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3 группы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572264" y="1714488"/>
            <a:ext cx="46339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1.Грудь</a:t>
            </a:r>
          </a:p>
          <a:p>
            <a:pPr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2.Брюшко</a:t>
            </a:r>
          </a:p>
          <a:p>
            <a:pPr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3.Голова</a:t>
            </a:r>
          </a:p>
        </p:txBody>
      </p:sp>
      <p:pic>
        <p:nvPicPr>
          <p:cNvPr id="6" name="Picture 5" descr="сканирование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571744"/>
            <a:ext cx="5975038" cy="37260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://im1-tub-ru.yandex.net/i?id=446280853-54-72&amp;n=2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14290"/>
            <a:ext cx="8329642" cy="12033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Проверь себя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5" descr="сканирование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6987992" cy="4357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3214686"/>
            <a:ext cx="1785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Голова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28992" y="4857760"/>
            <a:ext cx="1785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Грудь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357950" y="3143248"/>
            <a:ext cx="2000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Брюшко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398</Words>
  <Application>Microsoft Office PowerPoint</Application>
  <PresentationFormat>Экран (4:3)</PresentationFormat>
  <Paragraphs>79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Admin</dc:creator>
  <cp:lastModifiedBy>Admin</cp:lastModifiedBy>
  <cp:revision>101</cp:revision>
  <dcterms:created xsi:type="dcterms:W3CDTF">2013-09-23T14:49:31Z</dcterms:created>
  <dcterms:modified xsi:type="dcterms:W3CDTF">2014-02-24T15:10:53Z</dcterms:modified>
</cp:coreProperties>
</file>