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5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79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48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712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561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3198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964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028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817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87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18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10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12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861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562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78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4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62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F90749-1874-48C0-A82A-1375B8858C4B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6839CF-9D37-4CD5-BFC4-7280324BE5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27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498" y="1474238"/>
            <a:ext cx="149369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Наши младшие друзья - животные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122" y="2760489"/>
            <a:ext cx="4443984" cy="3255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3651" y="2760489"/>
            <a:ext cx="3108643" cy="2925552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088433" y="738780"/>
            <a:ext cx="6218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бюджетное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Кудровский</a:t>
            </a:r>
            <a:r>
              <a:rPr lang="ru-RU" dirty="0" smtClean="0"/>
              <a:t> центр образования № 1»</a:t>
            </a:r>
          </a:p>
          <a:p>
            <a:pPr algn="ctr"/>
            <a:r>
              <a:rPr lang="ru-RU" dirty="0" smtClean="0"/>
              <a:t>дошкольное отделение №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60636" y="2302030"/>
            <a:ext cx="465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Развлечение «Международный день животных»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11754" y="5848483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 </a:t>
            </a:r>
            <a:r>
              <a:rPr lang="ru-RU" dirty="0" err="1" smtClean="0"/>
              <a:t>Кудрово</a:t>
            </a:r>
            <a:r>
              <a:rPr lang="ru-RU" dirty="0" smtClean="0"/>
              <a:t> 2019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695619" y="5848483"/>
            <a:ext cx="292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Аракчеева Е.Б.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62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028435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Маленький ёжик четверо ножек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спине листок несёт, песенку поёт:</a:t>
            </a:r>
          </a:p>
          <a:p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-фу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спине листок несу,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самый сильный я в лесу и боюсь одну лису.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Маленький ёжик четверо ножек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спине грибок несёт, песенку поёт:</a:t>
            </a:r>
          </a:p>
          <a:p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-фу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спине грибок несу,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самый сильный я в лесу и боюсь одну лису.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Маленький ёжик четверо ножек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спине лису несёт, песенку поёт:</a:t>
            </a:r>
          </a:p>
          <a:p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фуфты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-фу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 спине лису несу,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самый сильный я в лесу, победил саму лису!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916" y="905019"/>
            <a:ext cx="5543550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6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9309" y="711201"/>
            <a:ext cx="6797964" cy="4398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Потеряли котятки</a:t>
            </a:r>
          </a:p>
          <a:p>
            <a:r>
              <a:rPr lang="ru-RU" dirty="0" smtClean="0"/>
              <a:t>                       На дороге перчатки</a:t>
            </a:r>
          </a:p>
          <a:p>
            <a:r>
              <a:rPr lang="ru-RU" dirty="0" smtClean="0"/>
              <a:t>                       И в слезах прибежали домой.</a:t>
            </a:r>
          </a:p>
          <a:p>
            <a:r>
              <a:rPr lang="ru-RU" dirty="0" smtClean="0"/>
              <a:t>                       - Мама, мама, прости,</a:t>
            </a:r>
          </a:p>
          <a:p>
            <a:r>
              <a:rPr lang="ru-RU" dirty="0" smtClean="0"/>
              <a:t>                       Мы не можем найти,</a:t>
            </a:r>
          </a:p>
          <a:p>
            <a:r>
              <a:rPr lang="ru-RU" dirty="0" smtClean="0"/>
              <a:t>                       Мы не можем найти</a:t>
            </a:r>
          </a:p>
          <a:p>
            <a:r>
              <a:rPr lang="ru-RU" dirty="0" smtClean="0"/>
              <a:t>                       Перчатки!</a:t>
            </a:r>
          </a:p>
          <a:p>
            <a:endParaRPr lang="ru-RU" dirty="0" smtClean="0"/>
          </a:p>
          <a:p>
            <a:r>
              <a:rPr lang="ru-RU" dirty="0" smtClean="0"/>
              <a:t>                       - Потеряли перчатки?</a:t>
            </a:r>
          </a:p>
          <a:p>
            <a:r>
              <a:rPr lang="ru-RU" dirty="0" smtClean="0"/>
              <a:t>                       Вот дурные котятки!</a:t>
            </a:r>
          </a:p>
          <a:p>
            <a:r>
              <a:rPr lang="ru-RU" dirty="0" smtClean="0"/>
              <a:t>                       Я вам нынче не дам пирога.</a:t>
            </a:r>
          </a:p>
          <a:p>
            <a:r>
              <a:rPr lang="ru-RU" dirty="0" smtClean="0"/>
              <a:t>                       Мяу-мяу, не дам,</a:t>
            </a:r>
          </a:p>
          <a:p>
            <a:r>
              <a:rPr lang="ru-RU" dirty="0" smtClean="0"/>
              <a:t>                       Мяу-мяу, не дам,</a:t>
            </a:r>
          </a:p>
          <a:p>
            <a:r>
              <a:rPr lang="ru-RU" dirty="0" smtClean="0"/>
              <a:t>                       Я вам нынче не дам пирога!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446982" y="711201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Побежали котятки,</a:t>
            </a:r>
          </a:p>
          <a:p>
            <a:r>
              <a:rPr lang="ru-RU" dirty="0" smtClean="0"/>
              <a:t>                       Отыскали перчатки</a:t>
            </a:r>
          </a:p>
          <a:p>
            <a:r>
              <a:rPr lang="ru-RU" dirty="0" smtClean="0"/>
              <a:t>                       И, смеясь, прибежали домой.</a:t>
            </a:r>
          </a:p>
          <a:p>
            <a:r>
              <a:rPr lang="ru-RU" dirty="0" smtClean="0"/>
              <a:t>                       - Мама, мама, не злись,</a:t>
            </a:r>
          </a:p>
          <a:p>
            <a:r>
              <a:rPr lang="ru-RU" dirty="0" smtClean="0"/>
              <a:t>                       Потому что нашлись,</a:t>
            </a:r>
          </a:p>
          <a:p>
            <a:r>
              <a:rPr lang="ru-RU" dirty="0" smtClean="0"/>
              <a:t>                       Потому что нашлись</a:t>
            </a:r>
          </a:p>
          <a:p>
            <a:r>
              <a:rPr lang="ru-RU" dirty="0" smtClean="0"/>
              <a:t>                       Перчатки!</a:t>
            </a:r>
          </a:p>
          <a:p>
            <a:endParaRPr lang="ru-RU" dirty="0" smtClean="0"/>
          </a:p>
          <a:p>
            <a:r>
              <a:rPr lang="ru-RU" dirty="0" smtClean="0"/>
              <a:t>                       - Отыскали перчатки?</a:t>
            </a:r>
          </a:p>
          <a:p>
            <a:r>
              <a:rPr lang="ru-RU" dirty="0" smtClean="0"/>
              <a:t>                       Вот спасибо, котятки!</a:t>
            </a:r>
          </a:p>
          <a:p>
            <a:r>
              <a:rPr lang="ru-RU" dirty="0" smtClean="0"/>
              <a:t>                       Я за это вам дам пирога.</a:t>
            </a:r>
          </a:p>
          <a:p>
            <a:r>
              <a:rPr lang="ru-RU" dirty="0" smtClean="0"/>
              <a:t>                       </a:t>
            </a:r>
            <a:r>
              <a:rPr lang="ru-RU" dirty="0" err="1" smtClean="0"/>
              <a:t>Мур-мур-мур</a:t>
            </a:r>
            <a:r>
              <a:rPr lang="ru-RU" dirty="0" smtClean="0"/>
              <a:t>, пирога,</a:t>
            </a:r>
          </a:p>
          <a:p>
            <a:r>
              <a:rPr lang="ru-RU" dirty="0" smtClean="0"/>
              <a:t>                       </a:t>
            </a:r>
            <a:r>
              <a:rPr lang="ru-RU" dirty="0" err="1" smtClean="0"/>
              <a:t>Мур-мур-мур</a:t>
            </a:r>
            <a:r>
              <a:rPr lang="ru-RU" dirty="0" smtClean="0"/>
              <a:t>, пирога,</a:t>
            </a:r>
          </a:p>
          <a:p>
            <a:r>
              <a:rPr lang="ru-RU" dirty="0" smtClean="0"/>
              <a:t>                       Я за это вам дам пирога!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7396" y="1847460"/>
            <a:ext cx="3097763" cy="368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5636" y="609600"/>
            <a:ext cx="60757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solidFill>
                  <a:srgbClr val="92D050"/>
                </a:solidFill>
              </a:rPr>
              <a:t>Спасибо за внимание!</a:t>
            </a:r>
            <a:endParaRPr lang="ru-RU" sz="6000" i="1" dirty="0">
              <a:solidFill>
                <a:srgbClr val="92D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818" y="1762124"/>
            <a:ext cx="3872057" cy="387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2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496" y="621792"/>
            <a:ext cx="7135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Угадай тень животного(дикие животные)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"/>
          <a:stretch/>
        </p:blipFill>
        <p:spPr>
          <a:xfrm>
            <a:off x="2093976" y="1206567"/>
            <a:ext cx="3447288" cy="48560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0"/>
          <a:stretch/>
        </p:blipFill>
        <p:spPr>
          <a:xfrm>
            <a:off x="7218873" y="1119673"/>
            <a:ext cx="3352711" cy="494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5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6194" y="676625"/>
            <a:ext cx="7901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Угадай тень животного(домашние животные)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763" y="1819563"/>
            <a:ext cx="4830619" cy="32142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7673" y="1819562"/>
            <a:ext cx="4821382" cy="321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7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0546" y="554182"/>
            <a:ext cx="19547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Загадки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3563" y="1323623"/>
            <a:ext cx="3805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1.Зимой спит – летом ульи ворошит?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1091" y="2228664"/>
            <a:ext cx="3571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2.Прыгает ловко, любит морковку?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84655" y="1323623"/>
            <a:ext cx="4665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3.Хожу в пушистой шубе,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Живу в густом лесу,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В дупле на старом дубе орешки я грызу.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89" t="-9770"/>
          <a:stretch/>
        </p:blipFill>
        <p:spPr>
          <a:xfrm>
            <a:off x="912293" y="2139215"/>
            <a:ext cx="3160944" cy="29038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7766" y="2915243"/>
            <a:ext cx="3954836" cy="30328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8764" y="2413330"/>
            <a:ext cx="3131127" cy="25626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96581" y="5763429"/>
            <a:ext cx="3666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Дикие животные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37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99418" y="5791200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Домашние животные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1964" y="74132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1.Пробираюсь по забору,</a:t>
            </a:r>
          </a:p>
          <a:p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на охоту выхожу.</a:t>
            </a:r>
          </a:p>
          <a:p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Мышки спрятались по норам, </a:t>
            </a:r>
          </a:p>
          <a:p>
            <a:r>
              <a:rPr lang="ru-RU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я их долго сторожу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619" y="2207882"/>
            <a:ext cx="3066471" cy="27193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42690" y="1359165"/>
            <a:ext cx="44426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2.Голодная – мычит, сытая – жуёт,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Всем детям молоко даёт .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2690" y="2559494"/>
            <a:ext cx="2775528" cy="267144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502071" y="761402"/>
            <a:ext cx="2830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3.С хозяином дружит, дом сторожит,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Живёт под крылечком, хвост колечком 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2071" y="2207882"/>
            <a:ext cx="2646220" cy="233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5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036" y="544945"/>
            <a:ext cx="61883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u="sng" dirty="0" smtClean="0"/>
              <a:t>Физкультминутка: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Вышли уточки на луг: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Кря, кря, кря.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Полетел зеленый жук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Ж - ж - ж.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Гуси шеи выгибали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Клювом перья расправляли.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Зашумел в пруду камыш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Ш - ш - ш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И опять настала тишь…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345" y="4313382"/>
            <a:ext cx="5272232" cy="148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79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820" y="812799"/>
            <a:ext cx="199675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1.Его хвостик летом серый, а зимой белый.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 Её пушистый рыжий хвостик весело мелькает между зелёных веток.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7751" y="812799"/>
            <a:ext cx="1764145" cy="2509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9928" y="709034"/>
            <a:ext cx="3449550" cy="29828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2547" y="4431328"/>
            <a:ext cx="2942251" cy="17367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89926" y="3691908"/>
            <a:ext cx="8469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2. Её длинный пушистый хвост хорошо заметает следы своей хитрой хозяйки,  особенно на снегу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68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708" y="942109"/>
            <a:ext cx="2881745" cy="21613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1892" y="942109"/>
            <a:ext cx="2881746" cy="21613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589" y="1006764"/>
            <a:ext cx="2007357" cy="26774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708" y="3187990"/>
            <a:ext cx="3158002" cy="29019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967" y="3529396"/>
            <a:ext cx="3127519" cy="25605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803" y="3547869"/>
            <a:ext cx="3956647" cy="303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2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854" y="701964"/>
            <a:ext cx="3105840" cy="2235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218" y="701964"/>
            <a:ext cx="3591098" cy="22444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0131" y="701964"/>
            <a:ext cx="2793651" cy="2793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723" y="3381038"/>
            <a:ext cx="3066554" cy="27190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744" y="3183751"/>
            <a:ext cx="2773920" cy="26702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009" y="3573079"/>
            <a:ext cx="2645893" cy="23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8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</TotalTime>
  <Words>446</Words>
  <Application>Microsoft Office PowerPoint</Application>
  <PresentationFormat>Широкоэкранный</PresentationFormat>
  <Paragraphs>96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12</cp:revision>
  <dcterms:created xsi:type="dcterms:W3CDTF">2019-10-06T08:12:32Z</dcterms:created>
  <dcterms:modified xsi:type="dcterms:W3CDTF">2019-10-07T04:19:20Z</dcterms:modified>
</cp:coreProperties>
</file>