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8279A5-43A6-40CC-BB1A-FD439EDF6341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6233-6370-4F70-908B-801F9F9AE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6233-6370-4F70-908B-801F9F9AEA7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00B050"/>
                </a:solidFill>
              </a:rPr>
              <a:t>Окружающий мир</a:t>
            </a:r>
            <a:endParaRPr lang="ru-RU" sz="80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7160840" cy="1368152"/>
          </a:xfrm>
        </p:spPr>
        <p:txBody>
          <a:bodyPr>
            <a:normAutofit/>
          </a:bodyPr>
          <a:lstStyle/>
          <a:p>
            <a:pPr algn="r"/>
            <a:r>
              <a:rPr lang="ru-RU" sz="2000" dirty="0" err="1" smtClean="0">
                <a:solidFill>
                  <a:schemeClr val="tx1"/>
                </a:solidFill>
              </a:rPr>
              <a:t>Шахомирова</a:t>
            </a:r>
            <a:r>
              <a:rPr lang="ru-RU" sz="2000" dirty="0" smtClean="0">
                <a:solidFill>
                  <a:schemeClr val="tx1"/>
                </a:solidFill>
              </a:rPr>
              <a:t> Л.В.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МАОУ «СОШ №31»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Г. Череповец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Нервная система человека</a:t>
            </a:r>
            <a:endParaRPr lang="ru-RU" dirty="0"/>
          </a:p>
        </p:txBody>
      </p:sp>
      <p:pic>
        <p:nvPicPr>
          <p:cNvPr id="4" name="Содержимое 3" descr="NervnayaSistema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789040"/>
          </a:xfrm>
        </p:spPr>
        <p:txBody>
          <a:bodyPr>
            <a:normAutofit fontScale="90000"/>
          </a:bodyPr>
          <a:lstStyle/>
          <a:p>
            <a:pPr algn="l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Нервная система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Центральная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Периферическая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   </a:t>
            </a:r>
            <a:r>
              <a:rPr lang="ru-RU" b="1" dirty="0" smtClean="0"/>
              <a:t>-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Головной мозг           - Нервы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-Спинной мозг             - Нервные узлы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008-008-Nervnaja-sistema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987824" y="3573016"/>
            <a:ext cx="3672408" cy="2880320"/>
          </a:xfrm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2843808" y="980728"/>
            <a:ext cx="86409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148064" y="980728"/>
            <a:ext cx="86409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2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260648"/>
            <a:ext cx="8568951" cy="586551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Головной мозг</a:t>
            </a:r>
            <a:endParaRPr lang="ru-RU" dirty="0"/>
          </a:p>
        </p:txBody>
      </p:sp>
      <p:pic>
        <p:nvPicPr>
          <p:cNvPr id="4" name="Содержимое 3" descr="nervnay_sistems_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8" y="1412776"/>
            <a:ext cx="7639050" cy="44958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Клетки нервной системы:</a:t>
            </a:r>
            <a:br>
              <a:rPr lang="ru-RU" dirty="0" smtClean="0"/>
            </a:br>
            <a:r>
              <a:rPr lang="ru-RU" dirty="0" smtClean="0"/>
              <a:t>Нейроны и нейроглии</a:t>
            </a:r>
            <a:endParaRPr lang="ru-RU" dirty="0"/>
          </a:p>
        </p:txBody>
      </p:sp>
      <p:pic>
        <p:nvPicPr>
          <p:cNvPr id="4" name="Содержимое 3" descr="nevrologiia_02c0760182816d02f20969ec26b27ee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8" y="2348880"/>
            <a:ext cx="8229600" cy="390491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Спинной мозг</a:t>
            </a:r>
            <a:endParaRPr lang="ru-RU" dirty="0"/>
          </a:p>
        </p:txBody>
      </p:sp>
      <p:pic>
        <p:nvPicPr>
          <p:cNvPr id="4" name="Содержимое 3" descr="sgm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835696" y="1484784"/>
            <a:ext cx="5561328" cy="464137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2017-04-25-23.47.47-_______________________________________________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836712"/>
            <a:ext cx="4968552" cy="4896544"/>
          </a:xfrm>
        </p:spPr>
      </p:pic>
      <p:pic>
        <p:nvPicPr>
          <p:cNvPr id="5" name="Рисунок 4" descr="2017-04-25-23.52.48-___________________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43312" y="404664"/>
            <a:ext cx="3700688" cy="58326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29</Words>
  <Application>Microsoft Office PowerPoint</Application>
  <PresentationFormat>Экран (4:3)</PresentationFormat>
  <Paragraphs>10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Окружающий мир</vt:lpstr>
      <vt:lpstr>Нервная система человека</vt:lpstr>
      <vt:lpstr>        Нервная система      Центральная    Периферическая    - Головной мозг           - Нервы    -Спинной мозг             - Нервные узлы</vt:lpstr>
      <vt:lpstr>Слайд 4</vt:lpstr>
      <vt:lpstr>Головной мозг</vt:lpstr>
      <vt:lpstr>Клетки нервной системы: Нейроны и нейроглии</vt:lpstr>
      <vt:lpstr>Спинной мозг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</dc:title>
  <dc:creator>Starter</dc:creator>
  <cp:lastModifiedBy>Starter</cp:lastModifiedBy>
  <cp:revision>7</cp:revision>
  <dcterms:created xsi:type="dcterms:W3CDTF">2019-05-08T08:58:28Z</dcterms:created>
  <dcterms:modified xsi:type="dcterms:W3CDTF">2019-10-07T19:28:09Z</dcterms:modified>
</cp:coreProperties>
</file>