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76" r:id="rId8"/>
    <p:sldId id="264" r:id="rId9"/>
    <p:sldId id="280" r:id="rId10"/>
    <p:sldId id="265" r:id="rId11"/>
    <p:sldId id="266" r:id="rId12"/>
    <p:sldId id="269" r:id="rId13"/>
    <p:sldId id="267" r:id="rId14"/>
    <p:sldId id="268" r:id="rId15"/>
    <p:sldId id="273" r:id="rId16"/>
    <p:sldId id="271" r:id="rId17"/>
    <p:sldId id="272" r:id="rId18"/>
    <p:sldId id="274" r:id="rId19"/>
    <p:sldId id="275" r:id="rId20"/>
    <p:sldId id="279" r:id="rId21"/>
    <p:sldId id="281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6E55"/>
    <a:srgbClr val="ABA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5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5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31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1008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490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7022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829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6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921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89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58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12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99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52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06FFD-CAB9-454E-A750-1CDDCC63F56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E2B96F-31EC-4312-BF37-129162D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chernoskutova-yuliya-vladimirovna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5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1E1523DF-CC16-4C7E-8395-AAFF7B8A3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452"/>
            <a:ext cx="12192000" cy="6874452"/>
          </a:xfr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245A4D25-A4CB-4124-8C0C-17230C5BF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55" y="253218"/>
            <a:ext cx="8482819" cy="6147581"/>
          </a:xfrm>
        </p:spPr>
        <p:txBody>
          <a:bodyPr>
            <a:normAutofit fontScale="90000"/>
          </a:bodyPr>
          <a:lstStyle/>
          <a:p>
            <a:r>
              <a:rPr lang="ru-RU" sz="6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Портфолио</a:t>
            </a:r>
            <a:b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воспитателя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5300" b="1" i="1" dirty="0" err="1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Черноскутовой</a:t>
            </a:r>
            <a:r>
              <a:rPr lang="ru-RU" sz="5300" b="1" i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Юлии</a:t>
            </a:r>
            <a:br>
              <a:rPr lang="ru-RU" sz="5300" b="1" i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5300" b="1" i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Владимировны</a:t>
            </a:r>
            <a:br>
              <a:rPr lang="ru-RU" sz="53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53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КУ «Урайский</a:t>
            </a:r>
            <a:b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специализированный</a:t>
            </a:r>
            <a:b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Дом ребенка»   </a:t>
            </a:r>
            <a:r>
              <a:rPr lang="ru-RU" sz="3200" b="1" i="1" dirty="0" err="1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г.УРАЙ</a:t>
            </a:r>
            <a:b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2016-2019год</a:t>
            </a:r>
            <a:br>
              <a:rPr lang="ru-RU" sz="32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b="1" i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endParaRPr lang="ru-RU" sz="6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78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0"/>
    </mc:Choice>
    <mc:Fallback xmlns="">
      <p:transition spd="slow" advClick="0" advTm="3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5EE160-06E4-4683-AE3A-2E3BBAE9E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416C7A-CB50-4C67-97EF-5AAE8944D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2209" y="530087"/>
            <a:ext cx="9740348" cy="4617646"/>
          </a:xfrm>
        </p:spPr>
        <p:txBody>
          <a:bodyPr/>
          <a:lstStyle/>
          <a:p>
            <a:pPr algn="just"/>
            <a:r>
              <a:rPr lang="ru-RU" dirty="0"/>
              <a:t>         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Принимала участие :                               А так же в окружном мероприятии </a:t>
            </a: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в новогоднем утреннике                                «Новогоднее представление» в декабре</a:t>
            </a: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«Белоснежка и гномы» в декабре               </a:t>
            </a:r>
          </a:p>
          <a:p>
            <a:pPr algn="just"/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</a:p>
        </p:txBody>
      </p:sp>
      <p:pic>
        <p:nvPicPr>
          <p:cNvPr id="11" name="Рисунок 10" descr="Изображение выглядит как внутренний, стена, стол&#10;&#10;Автоматически созданное описание">
            <a:extLst>
              <a:ext uri="{FF2B5EF4-FFF2-40B4-BE49-F238E27FC236}">
                <a16:creationId xmlns:a16="http://schemas.microsoft.com/office/drawing/2014/main" id="{A00EDD3B-AE4E-4CD0-B9C6-C0DC34FB74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76" y="1934817"/>
            <a:ext cx="5141352" cy="385601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DSC_0958">
            <a:extLst>
              <a:ext uri="{FF2B5EF4-FFF2-40B4-BE49-F238E27FC236}">
                <a16:creationId xmlns:a16="http://schemas.microsoft.com/office/drawing/2014/main" id="{0FEAF000-38FE-42D5-8EBF-7F2F1FEBF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3478" y="1934817"/>
            <a:ext cx="5840683" cy="389581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443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300"/>
    </mc:Choice>
    <mc:Fallback xmlns="">
      <p:transition spd="slow" advClick="0" advTm="103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523389-A8F6-4B46-9131-748806932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774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F4391-ADD3-4F4D-BC97-B9D7ECF9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270" y="417443"/>
            <a:ext cx="9356034" cy="636766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2017 год: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Принимала участие в педсовете « Дети с ОВЗ»: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готовила материал по теме «Условия обучения и воспитания детей с ограниченными  возможностями здоровья»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Выезжала с детьми на летние экскурсии по городу, в общем количестве было 5 выездов за пределы ДОМА РЕБЕНКА: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Экскурсия «В библиотеке города»;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Экскурсия «Городок Солнышко»;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Экскурсия «Парк ТПП </a:t>
            </a:r>
            <a:r>
              <a:rPr lang="ru-RU" sz="2000" b="1" dirty="0" err="1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Урайнефтегаз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»;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Экскурсия «Парк аттракционов»;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Экскурсия «На огороде». 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(фотографии к экскурсиям прилагаются в альбоме на моей 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персональной страничке)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84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7300"/>
    </mc:Choice>
    <mc:Fallback xmlns="">
      <p:transition spd="slow" advClick="0" advTm="273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A1AE5F-E926-4F0E-BBCA-1B48744D5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CC7559-0DB4-41FD-AC58-12B4ECEDD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5658" y="490330"/>
            <a:ext cx="10075333" cy="5250809"/>
          </a:xfrm>
        </p:spPr>
        <p:txBody>
          <a:bodyPr/>
          <a:lstStyle/>
          <a:p>
            <a:pPr lvl="0" algn="l">
              <a:buClr>
                <a:srgbClr val="90C226"/>
              </a:buClr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А так же в развлечении в июле </a:t>
            </a:r>
          </a:p>
          <a:p>
            <a:pPr lvl="0" algn="l">
              <a:buClr>
                <a:srgbClr val="90C226"/>
              </a:buClr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«Ах, это Лето»                                                         В августе в развлечении</a:t>
            </a:r>
          </a:p>
          <a:p>
            <a:pPr lvl="0" algn="l">
              <a:buClr>
                <a:srgbClr val="90C226"/>
              </a:buClr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          «Волшебная страна»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DF4760C-ED5D-41B0-8BC3-C2092F752C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776" y="1550504"/>
            <a:ext cx="6049250" cy="4536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598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400"/>
    </mc:Choice>
    <mc:Fallback xmlns="">
      <p:transition spd="slow" advClick="0" advTm="74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C73338A3-3404-4981-9B9B-E29CBF44C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164"/>
            <a:ext cx="12192000" cy="688416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4F20F4-EFC2-4099-BEB4-9A0A24FA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09" y="318053"/>
            <a:ext cx="9674087" cy="564542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Принимала участие: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В декабре в новогоднем утреннике                        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«Снегурочка и зайцы»                                    Провела открытое мероприятие в декабре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         Представление группы по образовательной 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              области «Познавательное развитие»»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C8375CD-05D4-4DBF-BE0B-C803BE059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57" y="1576598"/>
            <a:ext cx="5398658" cy="4055576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7F632C-7552-4D1A-92C9-4C349A1FA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752" y="2064805"/>
            <a:ext cx="5189794" cy="389867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745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52841E-AF7A-452B-8D86-030DDB9321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C9C326-CF8F-40BE-90C4-67698553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11342388" cy="5075583"/>
          </a:xfrm>
        </p:spPr>
        <p:txBody>
          <a:bodyPr/>
          <a:lstStyle/>
          <a:p>
            <a:r>
              <a:rPr lang="ru-RU" dirty="0"/>
              <a:t>        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год: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 июня принимала участие в                                                            Провела  в июне открытое мероприятие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городском мероприятии                                                                                  «Смотр участков»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«День защиты детей»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DF8685-AA52-4A02-A5E3-6913515BE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400" y="2565399"/>
            <a:ext cx="4279900" cy="3209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1F6D9A-0BDD-40D1-AB66-1FFEA9845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08" y="2565400"/>
            <a:ext cx="2143125" cy="3209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4A755B4-BC8E-4D7A-B862-133F11CB2E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3634" y="2155760"/>
            <a:ext cx="3547900" cy="35294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1733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>
            <a:extLst>
              <a:ext uri="{FF2B5EF4-FFF2-40B4-BE49-F238E27FC236}">
                <a16:creationId xmlns:a16="http://schemas.microsoft.com/office/drawing/2014/main" id="{AB22C91C-A4E5-4DF5-A2E4-CD1168A41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8A2C56A-68C6-47E4-A1CD-5B5CD6D9C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530" y="887896"/>
            <a:ext cx="7885044" cy="515346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Организовала выездное мероприятие с детьми в Дом Культуры «Нефтяник»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В ноябре на Кукольный театр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по сказке «Кот в сапогах»</a:t>
            </a:r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467C7F-757E-4EF0-A244-74FD2501A2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9543" y="1438835"/>
            <a:ext cx="4862327" cy="364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1B4314-B062-4123-A732-5141DB86B4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8435" y="1247070"/>
            <a:ext cx="4573565" cy="3430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78B69D8-8E72-407F-9949-6F54DB2312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484" y="3309609"/>
            <a:ext cx="4604821" cy="3453616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99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136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>
            <a:extLst>
              <a:ext uri="{FF2B5EF4-FFF2-40B4-BE49-F238E27FC236}">
                <a16:creationId xmlns:a16="http://schemas.microsoft.com/office/drawing/2014/main" id="{3563F7CE-D645-45D3-8E5A-40D458A66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F08B20C-C820-4D6D-8627-CA5740BF5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885" y="490331"/>
            <a:ext cx="9942285" cy="5551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Провела развлечение в ноябре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на «День открытых дверей»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«В гости к Ежику»                                                                                Провела открытое итоговое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    занятие в декабре</a:t>
            </a:r>
          </a:p>
          <a:p>
            <a:pPr marL="0" indent="0" algn="r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«Путешествие в Волшебную страну»</a:t>
            </a:r>
          </a:p>
        </p:txBody>
      </p:sp>
      <p:pic>
        <p:nvPicPr>
          <p:cNvPr id="5" name="Рисунок 4" descr="Изображение выглядит как внутренний, стена, пол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59695721-1EFD-4075-AE9B-4C0F4BBFA3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25" y="1963509"/>
            <a:ext cx="5261475" cy="3946106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Изображение выглядит как стена, внутренний, ребено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190376B9-CED9-4085-BDAC-395AEF4014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745954"/>
            <a:ext cx="5624285" cy="3163661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62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0"/>
    </mc:Choice>
    <mc:Fallback xmlns="">
      <p:transition spd="slow" advTm="93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>
            <a:extLst>
              <a:ext uri="{FF2B5EF4-FFF2-40B4-BE49-F238E27FC236}">
                <a16:creationId xmlns:a16="http://schemas.microsoft.com/office/drawing/2014/main" id="{6A4CA26D-6C3D-4EF7-A904-B2D4F32812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4DB9E82-EEA7-4D94-AC86-2FAB1CDC7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1370" y="609601"/>
            <a:ext cx="9898744" cy="543176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год: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Организовала выездное мероприятие  в январе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с детьми в Дом Культуры «Нефтяник»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На развлечение «Маша и </a:t>
            </a:r>
            <a:r>
              <a:rPr lang="ru-RU" sz="20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мадведь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»</a:t>
            </a:r>
          </a:p>
          <a:p>
            <a:pPr marL="0" indent="0">
              <a:buNone/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42283D-01B8-42A5-BAD1-4E75F0A78A6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811" y="3020682"/>
            <a:ext cx="4572000" cy="3429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F51B75-727A-4C74-9CC7-C756DAE915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7305">
            <a:off x="6752671" y="1085830"/>
            <a:ext cx="5159604" cy="386970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3823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300"/>
    </mc:Choice>
    <mc:Fallback xmlns="">
      <p:transition spd="slow" advClick="0" advTm="93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99A98F-8F23-434A-A44E-1FCCFD3FA1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80F0D02-70C2-4AD8-AFEF-132959CF5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874643"/>
            <a:ext cx="9395791" cy="51667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 феврале приняла участие  в                                                     </a:t>
            </a:r>
            <a:r>
              <a:rPr lang="ru-RU" sz="20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В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июне провела развлечение      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кукольном театре по сказке «Репка»                                          «В гости к Белочке»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  городском учреждении СК «Карамель»</a:t>
            </a:r>
            <a:endParaRPr lang="ru-RU" sz="2000" dirty="0"/>
          </a:p>
        </p:txBody>
      </p:sp>
      <p:pic>
        <p:nvPicPr>
          <p:cNvPr id="6" name="Рисунок 5" descr="Изображение выглядит как человек, ребенок, внутрен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7BD0C707-4C36-4FA8-AF2D-72EE5354FA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33" y="2484148"/>
            <a:ext cx="5137767" cy="29221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Изображение выглядит как дерево, человек, внешний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801AC1D5-1DDD-4BE3-8405-F59AC31537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9788">
            <a:off x="6520069" y="1888615"/>
            <a:ext cx="5113380" cy="3541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013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000"/>
    </mc:Choice>
    <mc:Fallback xmlns="">
      <p:transition spd="slow" advClick="0" advTm="1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88049A-923C-4367-BDD1-0E5F1521CE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AB54DC5-5B87-4ED5-BD14-5F2BC1932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9042" y="622853"/>
            <a:ext cx="10243932" cy="5418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В июне приняла участие                            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 проекте «Волшебница-вода»                                             В июле приняла участие в развлечении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«Петрушка-веселая игрушка»</a:t>
            </a:r>
          </a:p>
        </p:txBody>
      </p:sp>
      <p:pic>
        <p:nvPicPr>
          <p:cNvPr id="8" name="Рисунок 7" descr="Изображение выглядит как человек,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758CF66A-BD04-4DA7-8AF2-BB34C2839C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331" y="1802879"/>
            <a:ext cx="5195669" cy="3896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Изображение выглядит как человек, внешний, мужчина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5463FAFA-2ADA-47F4-BDA5-A18CF49C70E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669" y="1996137"/>
            <a:ext cx="5393635" cy="4045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944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5B417A-8E51-4DF9-90DE-BCF283A63B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416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DA4F5-1979-4F98-8879-028B9B8AF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645" y="492369"/>
            <a:ext cx="9319494" cy="5936565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сведения:</a:t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3900" b="1" dirty="0" err="1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Черноскутова</a:t>
            </a:r>
            <a:r>
              <a:rPr lang="ru-RU" sz="39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br>
              <a:rPr lang="ru-RU" sz="39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9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Юлия Владимировна</a:t>
            </a:r>
            <a:b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</a:t>
            </a:r>
            <a:b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Образование: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высшее-профессиональное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Категория: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без категории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Педагогический стаж: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3 года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Общий стаж: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14 лет</a:t>
            </a:r>
            <a:b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Персональная страничка: </a:t>
            </a:r>
            <a:r>
              <a:rPr lang="en-US" sz="2000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https://nsportal.ru/chernoskutova-yuliya-vladimirovna</a:t>
            </a:r>
            <a:b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Изображение выглядит как человек, внутренний, стена,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926DB1B5-A580-4DC9-80F6-AF4BC264B1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157" y="1216739"/>
            <a:ext cx="2807095" cy="3429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204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800"/>
    </mc:Choice>
    <mc:Fallback xmlns="">
      <p:transition spd="slow" advClick="0" advTm="128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005E4B-FC53-417F-800C-049AEF8CF9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3DF8C07E-BC64-4468-A861-E45895B4F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748" y="278296"/>
            <a:ext cx="10548730" cy="4837044"/>
          </a:xfrm>
        </p:spPr>
        <p:txBody>
          <a:bodyPr/>
          <a:lstStyle/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В августе  провела проект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«Любимые сказки»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  В сентябре организовала выездное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мероприятие с детьми в Дом Культуры «Нефтяник»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на мини-театр «</a:t>
            </a:r>
            <a:r>
              <a:rPr lang="ru-RU" sz="20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Малышник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» с инклюзивным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включением.                 </a:t>
            </a:r>
            <a:endParaRPr lang="ru-RU" sz="2000" dirty="0"/>
          </a:p>
        </p:txBody>
      </p:sp>
      <p:pic>
        <p:nvPicPr>
          <p:cNvPr id="5" name="Рисунок 4" descr="Изображение выглядит как человек, внутренний, ребенок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6F7F74A6-5E3A-4836-BCBB-944B4FCD2B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200" y="2814626"/>
            <a:ext cx="5439460" cy="40433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Изображение выглядит как человек, внутренний, стол, пол&#10;&#10;Автоматически созданное описание">
            <a:extLst>
              <a:ext uri="{FF2B5EF4-FFF2-40B4-BE49-F238E27FC236}">
                <a16:creationId xmlns:a16="http://schemas.microsoft.com/office/drawing/2014/main" id="{D5718C5D-F178-43E0-9587-28ED35A8B0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26" y="1496885"/>
            <a:ext cx="5195668" cy="38967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309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B851A5-3EC8-4FB4-A5E6-A764B4BD08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79952F2-FB19-4350-8702-8130CBC71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236" y="662609"/>
            <a:ext cx="9422294" cy="537875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     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Приняла участие в конкурсе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«Воспитатель  - 2019 года», заняла  </a:t>
            </a:r>
            <a:r>
              <a:rPr lang="en-US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II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 место.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Изображение выглядит как человек, внутренний, стен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A8435E6C-E114-4A6A-B532-CFB23E134E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47" y="1603513"/>
            <a:ext cx="5506314" cy="41297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1400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C2A8C8A-5068-4DFB-A947-EE3A32360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92"/>
            <a:ext cx="12192000" cy="685150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B21A9-079D-447F-B1FE-2573F6DAD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181100"/>
            <a:ext cx="8521700" cy="5350328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Спасибо</a:t>
            </a:r>
            <a:br>
              <a:rPr lang="ru-RU" sz="80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8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за</a:t>
            </a:r>
            <a:br>
              <a:rPr lang="ru-RU" sz="80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8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7367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2F3D54-5455-440D-996A-EFC37DC9C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00"/>
            <a:ext cx="12192000" cy="684470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E25AF-8F08-41EF-AE4C-09011BD44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990" y="595532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карта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24373A-EC2D-4FA5-AC7B-323402EF1A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179692" y="3204762"/>
            <a:ext cx="1993769" cy="28913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D8E4E7-67E0-49CA-B71A-9478FAA5B7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533942" y="1026377"/>
            <a:ext cx="2001736" cy="27673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E38BFD-F1E3-4007-B5E9-5032F34969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23690" y="995741"/>
            <a:ext cx="2037906" cy="282861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6D9EE41-D483-48DF-AECB-ADC599730B9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31957" y="3194125"/>
            <a:ext cx="2001735" cy="28913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A0E7F54-1146-45F0-943E-E5628537704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13018" y="1006966"/>
            <a:ext cx="2037905" cy="280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0"/>
    </mc:Choice>
    <mc:Fallback xmlns="">
      <p:transition spd="slow" advClick="0" advTm="5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7D88EA65-B203-436E-A8E3-6970C930E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051" y="18757"/>
            <a:ext cx="12304542" cy="692364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3F137-BE77-4C4B-BBDC-6E08AD66E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734" y="736210"/>
            <a:ext cx="8596668" cy="5312898"/>
          </a:xfrm>
        </p:spPr>
        <p:txBody>
          <a:bodyPr/>
          <a:lstStyle/>
          <a:p>
            <a:pPr lvl="0" defTabSz="914400" fontAlgn="base">
              <a:spcAft>
                <a:spcPct val="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Педагогическое кредо</a:t>
            </a:r>
            <a:br>
              <a:rPr lang="ru-RU" b="1" dirty="0">
                <a:solidFill>
                  <a:srgbClr val="C00000"/>
                </a:solidFill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br>
              <a:rPr lang="ru-RU" dirty="0">
                <a:solidFill>
                  <a:prstClr val="black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«</a:t>
            </a: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Нравится нам это или нет, но ребенок, с</a:t>
            </a:r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которым труднее всего управиться,</a:t>
            </a:r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-именно тот, которым впоследствии мы больше                      </a:t>
            </a: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</a:t>
            </a:r>
            <a:b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                          всего гордимся!»</a:t>
            </a:r>
            <a:br>
              <a:rPr lang="ru-RU" b="1" i="1" dirty="0">
                <a:solidFill>
                  <a:srgbClr val="003399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br>
              <a:rPr lang="ru-RU" sz="2400" b="1" i="1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>                                                             </a:t>
            </a:r>
            <a:r>
              <a:rPr lang="ru-RU" sz="24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(Миньон </a:t>
            </a:r>
            <a:r>
              <a:rPr lang="ru-RU" sz="2400" b="1" i="1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Маклофлин</a:t>
            </a:r>
            <a:r>
              <a:rPr lang="ru-RU" sz="24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)</a:t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EDAF30-844A-47D8-A9A7-B34227A59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47"/>
            <a:ext cx="12192000" cy="6844705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AE33A-4F6F-4D25-AFE1-E9CDC5E5E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596" y="596703"/>
            <a:ext cx="9566032" cy="5664591"/>
          </a:xfrm>
        </p:spPr>
        <p:txBody>
          <a:bodyPr>
            <a:normAutofit fontScale="90000"/>
          </a:bodyPr>
          <a:lstStyle/>
          <a:p>
            <a:pPr lvl="0" defTabSz="914400" fontAlgn="base">
              <a:spcAft>
                <a:spcPct val="0"/>
              </a:spcAft>
            </a:pPr>
            <a:r>
              <a:rPr lang="ru-RU" sz="49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Личностные характеристики</a:t>
            </a:r>
            <a:br>
              <a:rPr lang="ru-RU" sz="4900" b="1" dirty="0">
                <a:solidFill>
                  <a:srgbClr val="00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3399"/>
                </a:solidFill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- </a:t>
            </a: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Ответственность 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- Отзывчивость                                    - Находчивость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                                          - Самокритичность 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- Работоспособность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- Сострадание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- Тактичность 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                                          - Умение ладить с людьми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                                          - Энтузиазм </a:t>
            </a:r>
            <a:b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</a:br>
            <a:r>
              <a:rPr lang="ru-RU" sz="3100" b="1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Arial" charset="0"/>
              </a:rPr>
              <a:t>                                                                - Целеустремленность </a:t>
            </a:r>
            <a:br>
              <a:rPr lang="ru-RU" sz="2800" b="1" u="sng" dirty="0">
                <a:solidFill>
                  <a:srgbClr val="99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3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400"/>
    </mc:Choice>
    <mc:Fallback xmlns="">
      <p:transition spd="slow" advClick="0" advTm="124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DC86CB-1E1F-449A-8BD8-E5AA983D0E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28162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0F84B-6F93-4F7C-92EE-266F76D84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758" y="609600"/>
            <a:ext cx="10230678" cy="13208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Достижения  и результаты  </a:t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педагогической деятельности-награды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02838F-100E-4AFD-9D99-5E45D59D6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980" y="2181220"/>
            <a:ext cx="2720985" cy="388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4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150"/>
    </mc:Choice>
    <mc:Fallback xmlns="">
      <p:transition spd="slow" advClick="0" advTm="915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>
            <a:extLst>
              <a:ext uri="{FF2B5EF4-FFF2-40B4-BE49-F238E27FC236}">
                <a16:creationId xmlns:a16="http://schemas.microsoft.com/office/drawing/2014/main" id="{011E90BD-6B9E-469A-AF9F-80DB288B3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28162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8AEE634-5F08-4354-956C-9111E132D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9522" y="427704"/>
            <a:ext cx="7624917" cy="13716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Основная миссия воспитателя - делать детей счастливыми.</a:t>
            </a:r>
          </a:p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Я хочу, чтобы мои воспитанники стали честными, добрыми, заботливыми, порядочными, счастливыми и востребованными людьми.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98C747-EC16-41C9-B2C9-AD9906226C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3222">
            <a:off x="6259979" y="1965490"/>
            <a:ext cx="5637555" cy="4228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48295F-F806-40F4-B511-DC35F7C30C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78" y="1510835"/>
            <a:ext cx="6773243" cy="5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2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300"/>
    </mc:Choice>
    <mc:Fallback xmlns="">
      <p:transition spd="slow" advClick="0" advTm="133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5E0D6D-527B-4D26-A4EE-03B6A6368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94"/>
            <a:ext cx="12192000" cy="684470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63EF1-6FDB-4EC5-AE71-5A1F28334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73" y="728870"/>
            <a:ext cx="10774017" cy="55129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Развлечения и открытые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мероприятия:           2016 год: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1июня  принимала участие в городском мероприятии «День защиты детей»</a:t>
            </a:r>
            <a:br>
              <a:rPr lang="ru-RU" sz="20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человек, дерево, внеш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09BF4731-0073-4A90-8412-8E550B0F58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887" y="2615943"/>
            <a:ext cx="6955494" cy="399136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542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>
            <a:extLst>
              <a:ext uri="{FF2B5EF4-FFF2-40B4-BE49-F238E27FC236}">
                <a16:creationId xmlns:a16="http://schemas.microsoft.com/office/drawing/2014/main" id="{3F6A45F7-5247-4C0E-9C1B-A5A03A656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4704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C0354B26-2F41-437E-A092-180DC6595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00" y="1653788"/>
            <a:ext cx="5207000" cy="39116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E116CA-B185-4088-AF2C-6D8F3552856C}"/>
              </a:ext>
            </a:extLst>
          </p:cNvPr>
          <p:cNvSpPr/>
          <p:nvPr/>
        </p:nvSpPr>
        <p:spPr>
          <a:xfrm>
            <a:off x="2390775" y="36522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2C2E52-86E8-43FC-92EB-3E7CE4902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871" y="2122812"/>
            <a:ext cx="5165188" cy="3880191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52D40B4-4A94-4D01-9BC7-E8D4B8BD4E70}"/>
              </a:ext>
            </a:extLst>
          </p:cNvPr>
          <p:cNvSpPr/>
          <p:nvPr/>
        </p:nvSpPr>
        <p:spPr>
          <a:xfrm>
            <a:off x="1616765" y="662609"/>
            <a:ext cx="895847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В октябре принимала участие в                                          </a:t>
            </a:r>
          </a:p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развлечении «Мухомор в гостях у детей»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В ноябре провела развлечение </a:t>
            </a:r>
          </a:p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«На День рождение к белочке»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61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5520</TotalTime>
  <Words>307</Words>
  <Application>Microsoft Office PowerPoint</Application>
  <PresentationFormat>Широкоэкранный</PresentationFormat>
  <Paragraphs>54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Microsoft Sans Serif</vt:lpstr>
      <vt:lpstr>Monotype Corsiva</vt:lpstr>
      <vt:lpstr>Times New Roman</vt:lpstr>
      <vt:lpstr>Trebuchet MS</vt:lpstr>
      <vt:lpstr>Wingdings 3</vt:lpstr>
      <vt:lpstr>Аспект</vt:lpstr>
      <vt:lpstr>  Портфолио                 воспитателя             Черноскутовой Юлии                Владимировны                                                      КУ «Урайский                                                     специализированный                                                            Дом ребенка»   г.УРАЙ                                                                           2016-2019год                                         </vt:lpstr>
      <vt:lpstr>            Общие сведения:                                  Черноскутова                                Юлия Владимировна                                         Образование: высшее-профессиональное                     Категория: без категории                                                        Педагогический стаж: 3 года                                    Общий стаж: 14 лет                Персональная страничка: https://nsportal.ru/chernoskutova-yuliya-vladimirovna  </vt:lpstr>
      <vt:lpstr>Профессиональная карта</vt:lpstr>
      <vt:lpstr>Педагогическое кредо  «Нравится нам это или нет, но ребенок, с которым труднее всего управиться, -именно тот, которым впоследствии мы больше                                                                        всего гордимся!»                                                               (Миньон Маклофлин) </vt:lpstr>
      <vt:lpstr>Личностные характеристики - Ответственность  - Отзывчивость                                    - Находчивость                                                                 - Самокритичность                        - Работоспособность                       - Сострадание                       - Тактичность                                                                  - Умение ладить с людьми                                                                 - Энтузиазм                                                                  - Целеустремленность  </vt:lpstr>
      <vt:lpstr>           Достижения  и результаты    педагогической деятельности-награды</vt:lpstr>
      <vt:lpstr>Презентация PowerPoint</vt:lpstr>
      <vt:lpstr>          Развлечения и открытые                        мероприятия:           2016 год:              1июня  принимала участие в городском мероприятии «День защиты детей»     </vt:lpstr>
      <vt:lpstr>Презентация PowerPoint</vt:lpstr>
      <vt:lpstr>Презентация PowerPoint</vt:lpstr>
      <vt:lpstr>    2017 год:   Принимала участие в педсовете « Дети с ОВЗ»: готовила материал по теме «Условия обучения и воспитания детей с ограниченными  возможностями здоровья»   Выезжала с детьми на летние экскурсии по городу, в общем количестве было 5 выездов за пределы ДОМА РЕБЕНКА:                                                       Экскурсия «В библиотеке города»;                                                       Экскурсия «Городок Солнышко»;                                                                   Экскурсия «Парк ТПП Урайнефтегаз»;                                                                   Экскурсия «Парк аттракционов»;                                                                                 Экскурсия «На огороде».                                                             (фотографии к экскурсиям прилагаются в альбоме на моей                                                                             персональной страничке) </vt:lpstr>
      <vt:lpstr>Презентация PowerPoint</vt:lpstr>
      <vt:lpstr>               Принимала участие:        В декабре в новогоднем утреннике                                         «Снегурочка и зайцы»                                    Провела открытое мероприятие в декабре                                                                                          Представление группы по образовательной                                                                                                области «Познавательное развитие»»   </vt:lpstr>
      <vt:lpstr>          2018 год:        1 июня принимала участие в                                                            Провела  в июне открытое мероприятие                 городском мероприятии                                                                                  «Смотр участков»                  «День защиты детей»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             за                  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Василий</cp:lastModifiedBy>
  <cp:revision>118</cp:revision>
  <dcterms:created xsi:type="dcterms:W3CDTF">2018-06-24T12:16:33Z</dcterms:created>
  <dcterms:modified xsi:type="dcterms:W3CDTF">2019-10-07T06:50:27Z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1534147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