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71" r:id="rId4"/>
    <p:sldId id="274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66FF66"/>
    <a:srgbClr val="CCCC00"/>
    <a:srgbClr val="FF9900"/>
    <a:srgbClr val="663300"/>
    <a:srgbClr val="008000"/>
    <a:srgbClr val="716F4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994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E332-2F30-49FC-A2E1-2B94B50697AF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86FFF-CB83-42F6-861B-C5E89B25A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E332-2F30-49FC-A2E1-2B94B50697AF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86FFF-CB83-42F6-861B-C5E89B25A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E332-2F30-49FC-A2E1-2B94B50697AF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86FFF-CB83-42F6-861B-C5E89B25A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E332-2F30-49FC-A2E1-2B94B50697AF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86FFF-CB83-42F6-861B-C5E89B25A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E332-2F30-49FC-A2E1-2B94B50697AF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86FFF-CB83-42F6-861B-C5E89B25A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E332-2F30-49FC-A2E1-2B94B50697AF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86FFF-CB83-42F6-861B-C5E89B25A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E332-2F30-49FC-A2E1-2B94B50697AF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86FFF-CB83-42F6-861B-C5E89B25A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E332-2F30-49FC-A2E1-2B94B50697AF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86FFF-CB83-42F6-861B-C5E89B25A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E332-2F30-49FC-A2E1-2B94B50697AF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86FFF-CB83-42F6-861B-C5E89B25A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E332-2F30-49FC-A2E1-2B94B50697AF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86FFF-CB83-42F6-861B-C5E89B25A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E332-2F30-49FC-A2E1-2B94B50697AF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86FFF-CB83-42F6-861B-C5E89B25A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2E332-2F30-49FC-A2E1-2B94B50697AF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F86FFF-CB83-42F6-861B-C5E89B25A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6" descr="https://img01.rl0.ru/6623cf25f77454fc981b002dba8bd30d/c1920x1200/picview.info/download/20150805/light-shine-sun-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4" descr="https://img04.rl0.ru/80cd88dacf1be97ba938e9d9e5fe93cc/c622x449/kartina-grad.ru/image/cache/data/kartini/%D0%9C736-622x44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071546"/>
            <a:ext cx="6786610" cy="457203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957901" y="285728"/>
            <a:ext cx="7228197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cs typeface="Aharoni" pitchFamily="2" charset="-79"/>
              </a:rPr>
              <a:t>«Цветы-перевертыши»</a:t>
            </a:r>
            <a:endParaRPr lang="ru-RU" sz="48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28860" y="5715016"/>
            <a:ext cx="4500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</a:t>
            </a:r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собери-прочитай-узнай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www.fleursdelasagesse.com/crud/assets/uploads/files/images/items/b5b1b-24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14290"/>
            <a:ext cx="7358114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28662" y="1000108"/>
            <a:ext cx="200026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66FF33"/>
                </a:solidFill>
                <a:latin typeface="Times New Roman" pitchFamily="18" charset="0"/>
                <a:cs typeface="Times New Roman" pitchFamily="18" charset="0"/>
              </a:rPr>
              <a:t>САН</a:t>
            </a:r>
          </a:p>
          <a:p>
            <a:endParaRPr lang="ru-RU" sz="4400" b="1" dirty="0">
              <a:solidFill>
                <a:srgbClr val="66FF33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 smtClean="0">
              <a:solidFill>
                <a:srgbClr val="66FF3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solidFill>
                  <a:srgbClr val="66FF33"/>
                </a:solidFill>
                <a:latin typeface="Times New Roman" pitchFamily="18" charset="0"/>
                <a:cs typeface="Times New Roman" pitchFamily="18" charset="0"/>
              </a:rPr>
              <a:t>СЕВЬ</a:t>
            </a:r>
          </a:p>
          <a:p>
            <a:endParaRPr lang="ru-RU" sz="4400" b="1" dirty="0">
              <a:solidFill>
                <a:srgbClr val="66FF33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 smtClean="0">
              <a:solidFill>
                <a:srgbClr val="66FF3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solidFill>
                  <a:srgbClr val="66FF33"/>
                </a:solidFill>
                <a:latin typeface="Times New Roman" pitchFamily="18" charset="0"/>
                <a:cs typeface="Times New Roman" pitchFamily="18" charset="0"/>
              </a:rPr>
              <a:t>ЕРА</a:t>
            </a:r>
            <a:endParaRPr lang="ru-RU" sz="4400" b="1" dirty="0">
              <a:solidFill>
                <a:srgbClr val="66FF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78" name="Picture 2" descr="https://img01.rl0.ru/6623cf25f77454fc981b002dba8bd30d/c1920x1200/picview.info/download/20150805/light-shine-sun-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00100" y="357166"/>
            <a:ext cx="757242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Книжка-конструктор: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знакомит детей с комнатными цветами: их внешним видом,  условиями содержания, интересными фактами об их  происхождении;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 их складывать слоги в слова;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дает познавательную информацию в занимательной форме. </a:t>
            </a:r>
          </a:p>
          <a:p>
            <a:pPr>
              <a:buFont typeface="Arial" pitchFamily="34" charset="0"/>
              <a:buChar char="•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Используемая литература: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М.М.Марковская. Уголок природы в детском саду.- М.: Просвещение, 1989.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Пере - завры /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Н.Федорова.-М.:ЗАО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«ОЛМА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Медиа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Групп», 2014. (Серия «Перевертыши»)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Интернет-ресурсы.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g01.rl0.ru/6623cf25f77454fc981b002dba8bd30d/c1920x1200/picview.info/download/20150805/light-shine-sun-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6" name="Picture 2" descr="https://img01.rl0.ru/6623cf25f77454fc981b002dba8bd30d/c1920x1200/picview.info/download/20150805/light-shine-sun-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1285860"/>
            <a:ext cx="742955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Дорогой друг!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Ты держишь в руках очень интересную книжку. Перелистывая ее странички,   ты сможешь  собрать чудо-цветок, какой не произрастает ни одном уголке земного шара.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Ты конечно же знаешь, что такое комнатные цветы. Но задумывался ли ты,  для чего их разводят?  Так знай: для украшения жилища, создания хорошего настроения  и  очищения воздуха.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А знаешь ли ты, что не всем цветам хорошо на солнечном подоконнике и не все из них любят опрыскивание. Эти и многие другие сведения о комнатных растениях ты найдешь в этой книжке на обратной стороне страничек-картинок.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Веселого тебе конструирования, интересного чтения и удачных поисков!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b.ru/misc/i/gallery/23144/55466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85728"/>
            <a:ext cx="5143536" cy="5715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71472" y="500042"/>
            <a:ext cx="157163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ФИ</a:t>
            </a:r>
          </a:p>
          <a:p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АЛ</a:t>
            </a:r>
          </a:p>
          <a:p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www.static-src.com/wcsstore/Indraprastha/images/catalog/full/kebun-bibit_kebun-bibit-coleus-red-balance-merah-tanaman_full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5" y="357166"/>
            <a:ext cx="5286412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14348" y="1000108"/>
            <a:ext cx="164307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</a:t>
            </a:r>
          </a:p>
          <a:p>
            <a:endParaRPr lang="ru-RU" sz="4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ЛЕ</a:t>
            </a:r>
          </a:p>
          <a:p>
            <a:endParaRPr lang="ru-RU" sz="4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УС</a:t>
            </a:r>
            <a:endParaRPr lang="ru-RU" sz="4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leplants.ru/uploads/cache/a4/2d/a42d597afa0f17bfc72857410fdb873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85727"/>
            <a:ext cx="4857784" cy="6215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42910" y="785794"/>
            <a:ext cx="214314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БАЛЬ</a:t>
            </a:r>
          </a:p>
          <a:p>
            <a:endParaRPr lang="ru-RU" sz="4400" b="1" dirty="0">
              <a:solidFill>
                <a:srgbClr val="FF99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 smtClean="0">
              <a:solidFill>
                <a:srgbClr val="FF99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</a:p>
          <a:p>
            <a:endParaRPr lang="ru-RU" sz="4400" b="1" dirty="0">
              <a:solidFill>
                <a:srgbClr val="FF99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 smtClean="0">
              <a:solidFill>
                <a:srgbClr val="FF99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МИН</a:t>
            </a:r>
            <a:endParaRPr lang="ru-RU" sz="4400" b="1" dirty="0">
              <a:solidFill>
                <a:srgbClr val="FF99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1-doctor.ru/data/tbl/content/big/64990-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571480"/>
            <a:ext cx="3786214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85786" y="785794"/>
            <a:ext cx="135732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endParaRPr lang="ru-RU" sz="4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ЛО</a:t>
            </a:r>
          </a:p>
          <a:p>
            <a:endParaRPr lang="ru-RU" sz="4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endParaRPr lang="ru-RU" sz="4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698" name="Picture 2" descr="https://img01.rl0.ru/d4e42d4c4e8802175738bc372918cdc0/c1500x1000/hoff.ru/upload/iblock/59c/59cb01b8ab2fd7eef2a8b397e9aa6d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57166"/>
            <a:ext cx="8572528" cy="621510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0034" y="1071546"/>
            <a:ext cx="242889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</a:t>
            </a:r>
          </a:p>
          <a:p>
            <a:endParaRPr lang="ru-RU" sz="4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ЛАР</a:t>
            </a:r>
          </a:p>
          <a:p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ГОНИЯ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2" name="Picture 4" descr="https://img09.rl0.ru/cf6e4a7488e720e8fa1ac2a32549da6a/c600x800/moreplants.ru/d/489219/d/11.94.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500042"/>
            <a:ext cx="5000660" cy="578645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2910" y="785794"/>
            <a:ext cx="157163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МА</a:t>
            </a:r>
          </a:p>
          <a:p>
            <a:endParaRPr lang="ru-RU" sz="44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РАН</a:t>
            </a:r>
          </a:p>
          <a:p>
            <a:endParaRPr lang="ru-RU" sz="44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ТА</a:t>
            </a:r>
            <a:endParaRPr lang="ru-RU" sz="44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2" name="Picture 2" descr="https://img04.rl0.ru/31e1c92fc919e714431fa59b1a94dcf8/c800x600/www.fabrikacvetov.ru/gallery/begonia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642918"/>
            <a:ext cx="6858048" cy="5715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4348" y="928670"/>
            <a:ext cx="200026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</a:t>
            </a:r>
          </a:p>
          <a:p>
            <a:endParaRPr lang="ru-RU" sz="44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</a:t>
            </a:r>
          </a:p>
          <a:p>
            <a:endParaRPr lang="ru-RU" sz="44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НИЯ</a:t>
            </a:r>
            <a:endParaRPr lang="ru-RU" sz="44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</TotalTime>
  <Words>116</Words>
  <Application>Microsoft Office PowerPoint</Application>
  <PresentationFormat>Экран (4:3)</PresentationFormat>
  <Paragraphs>74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«Собери цветок"</dc:title>
  <dc:creator>10</dc:creator>
  <cp:lastModifiedBy>Windows User</cp:lastModifiedBy>
  <cp:revision>21</cp:revision>
  <dcterms:created xsi:type="dcterms:W3CDTF">2017-02-18T12:18:43Z</dcterms:created>
  <dcterms:modified xsi:type="dcterms:W3CDTF">2019-03-26T13:46:53Z</dcterms:modified>
</cp:coreProperties>
</file>