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57" r:id="rId4"/>
    <p:sldId id="267" r:id="rId5"/>
    <p:sldId id="273" r:id="rId6"/>
    <p:sldId id="271" r:id="rId7"/>
    <p:sldId id="270" r:id="rId8"/>
    <p:sldId id="274" r:id="rId9"/>
    <p:sldId id="275" r:id="rId10"/>
    <p:sldId id="262" r:id="rId11"/>
    <p:sldId id="272" r:id="rId12"/>
    <p:sldId id="265" r:id="rId13"/>
    <p:sldId id="277" r:id="rId14"/>
    <p:sldId id="276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A4A1-62C1-4673-933A-DE97716B6592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C3D9-0508-478F-A87B-E2A19156C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A4A1-62C1-4673-933A-DE97716B6592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C3D9-0508-478F-A87B-E2A19156C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A4A1-62C1-4673-933A-DE97716B6592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C3D9-0508-478F-A87B-E2A19156C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A4A1-62C1-4673-933A-DE97716B6592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C3D9-0508-478F-A87B-E2A19156C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A4A1-62C1-4673-933A-DE97716B6592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C3D9-0508-478F-A87B-E2A19156C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A4A1-62C1-4673-933A-DE97716B6592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C3D9-0508-478F-A87B-E2A19156C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A4A1-62C1-4673-933A-DE97716B6592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C3D9-0508-478F-A87B-E2A19156C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A4A1-62C1-4673-933A-DE97716B6592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C3D9-0508-478F-A87B-E2A19156C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A4A1-62C1-4673-933A-DE97716B6592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C3D9-0508-478F-A87B-E2A19156C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A4A1-62C1-4673-933A-DE97716B6592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C3D9-0508-478F-A87B-E2A19156C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7A4A1-62C1-4673-933A-DE97716B6592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591C3D9-0508-478F-A87B-E2A19156C2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47A4A1-62C1-4673-933A-DE97716B6592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91C3D9-0508-478F-A87B-E2A19156C26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350046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Слова с безударной гласной Е в корне, которая проверяется буквой Ё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143380"/>
            <a:ext cx="8229600" cy="218122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 descr="C:\Documents and Settings\Администратор\Рабочий стол\slide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Составьте предложение, спишите, подчеркните безударные гласные.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1) под, скрипит, ногами, снежок, пушистый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2) холодок, румянит, зимний, щёки, детям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3) стекле, мороз, снежинки, на, красивые, нарисовал</a:t>
            </a:r>
            <a:endParaRPr lang="ru-RU" sz="4000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Documents and Settings\Администратор\Рабочий стол\slide_1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         Ресурсный </a:t>
            </a:r>
            <a:r>
              <a:rPr lang="ru-RU" b="1" dirty="0" smtClean="0">
                <a:solidFill>
                  <a:srgbClr val="002060"/>
                </a:solidFill>
              </a:rPr>
              <a:t>круг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935480"/>
            <a:ext cx="7786742" cy="4389120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В корне </a:t>
            </a:r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проверяемого слова пишется 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Е</a:t>
            </a:r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 , если в корне проверочного слова пишется буква 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Ё</a:t>
            </a:r>
            <a:r>
              <a:rPr lang="ru-RU" sz="4000" b="1" dirty="0" smtClean="0">
                <a:latin typeface="+mj-lt"/>
              </a:rPr>
              <a:t>.</a:t>
            </a:r>
            <a:br>
              <a:rPr lang="ru-RU" sz="4000" b="1" dirty="0" smtClean="0">
                <a:latin typeface="+mj-lt"/>
              </a:rPr>
            </a:br>
            <a:r>
              <a:rPr lang="ru-RU" sz="4000" b="1" i="1" dirty="0" smtClean="0">
                <a:solidFill>
                  <a:srgbClr val="002060"/>
                </a:solidFill>
                <a:latin typeface="+mj-lt"/>
              </a:rPr>
              <a:t>   </a:t>
            </a:r>
            <a:endParaRPr lang="ru-RU" sz="4000" b="1" i="1" dirty="0" smtClean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Я научился…</a:t>
            </a:r>
          </a:p>
          <a:p>
            <a:r>
              <a:rPr lang="ru-RU" sz="5400" b="1" dirty="0" smtClean="0">
                <a:solidFill>
                  <a:srgbClr val="002060"/>
                </a:solidFill>
              </a:rPr>
              <a:t>Было интересно…</a:t>
            </a:r>
          </a:p>
          <a:p>
            <a:r>
              <a:rPr lang="ru-RU" sz="5400" b="1" dirty="0" smtClean="0">
                <a:solidFill>
                  <a:srgbClr val="002060"/>
                </a:solidFill>
              </a:rPr>
              <a:t>Было трудно …</a:t>
            </a:r>
          </a:p>
          <a:p>
            <a:r>
              <a:rPr lang="ru-RU" sz="5400" b="1" dirty="0" smtClean="0">
                <a:solidFill>
                  <a:srgbClr val="002060"/>
                </a:solidFill>
              </a:rPr>
              <a:t>Я понял, что…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Администратор\Рабочий стол\slide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1000108"/>
            <a:ext cx="8305800" cy="32861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sz="6700" b="1" dirty="0" smtClean="0">
                <a:solidFill>
                  <a:srgbClr val="002060"/>
                </a:solidFill>
              </a:rPr>
              <a:t>Чистописание</a:t>
            </a:r>
            <a:br>
              <a:rPr lang="ru-RU" sz="6700" b="1" dirty="0" smtClean="0">
                <a:solidFill>
                  <a:srgbClr val="002060"/>
                </a:solidFill>
              </a:rPr>
            </a:br>
            <a:r>
              <a:rPr lang="ru-RU" sz="6700" b="1" i="1" dirty="0" err="1" smtClean="0">
                <a:solidFill>
                  <a:srgbClr val="002060"/>
                </a:solidFill>
              </a:rPr>
              <a:t>Зз</a:t>
            </a:r>
            <a:r>
              <a:rPr lang="ru-RU" sz="6700" b="1" i="1" dirty="0" smtClean="0">
                <a:solidFill>
                  <a:srgbClr val="002060"/>
                </a:solidFill>
              </a:rPr>
              <a:t/>
            </a:r>
            <a:br>
              <a:rPr lang="ru-RU" sz="6700" b="1" i="1" dirty="0" smtClean="0">
                <a:solidFill>
                  <a:srgbClr val="002060"/>
                </a:solidFill>
              </a:rPr>
            </a:br>
            <a:r>
              <a:rPr lang="ru-RU" sz="6700" b="1" i="1" dirty="0" smtClean="0">
                <a:solidFill>
                  <a:srgbClr val="002060"/>
                </a:solidFill>
              </a:rPr>
              <a:t>зимовье</a:t>
            </a:r>
            <a:endParaRPr lang="ru-RU" sz="67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Documents and Settings\Администратор\Рабочий стол\slide_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4099" name="Picture 3" descr="C:\Documents and Settings\Администратор\Рабочий стол\slid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00013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будем отвечать на вопросы: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715436" cy="5072098"/>
          </a:xfrm>
        </p:spPr>
        <p:txBody>
          <a:bodyPr>
            <a:normAutofit fontScale="92500"/>
          </a:bodyPr>
          <a:lstStyle/>
          <a:p>
            <a:r>
              <a:rPr lang="ru-RU" sz="4000" b="1" dirty="0" smtClean="0">
                <a:latin typeface="Calibri" pitchFamily="34" charset="0"/>
              </a:rPr>
              <a:t>Что                                                   а, о, и, е, я</a:t>
            </a:r>
          </a:p>
          <a:p>
            <a:r>
              <a:rPr lang="ru-RU" sz="4000" b="1" dirty="0" smtClean="0">
                <a:latin typeface="Calibri" pitchFamily="34" charset="0"/>
              </a:rPr>
              <a:t>Где                                                    в корне</a:t>
            </a:r>
          </a:p>
          <a:p>
            <a:r>
              <a:rPr lang="ru-RU" sz="4000" b="1" dirty="0" smtClean="0">
                <a:latin typeface="Calibri" pitchFamily="34" charset="0"/>
              </a:rPr>
              <a:t>Как         надо проверять ?     подбирать                                                                        </a:t>
            </a:r>
          </a:p>
          <a:p>
            <a:pPr>
              <a:buNone/>
            </a:pPr>
            <a:r>
              <a:rPr lang="ru-RU" sz="4000" b="1" dirty="0" smtClean="0">
                <a:latin typeface="Calibri" pitchFamily="34" charset="0"/>
              </a:rPr>
              <a:t>                                                  однокоренные </a:t>
            </a:r>
          </a:p>
          <a:p>
            <a:pPr>
              <a:buNone/>
            </a:pPr>
            <a:r>
              <a:rPr lang="ru-RU" sz="4000" b="1" dirty="0" smtClean="0">
                <a:latin typeface="Calibri" pitchFamily="34" charset="0"/>
              </a:rPr>
              <a:t>                                                              слова</a:t>
            </a:r>
          </a:p>
          <a:p>
            <a:r>
              <a:rPr lang="ru-RU" sz="4000" b="1" dirty="0" smtClean="0">
                <a:latin typeface="Calibri" pitchFamily="34" charset="0"/>
              </a:rPr>
              <a:t>Чем                                              ударением                                               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305800" cy="29289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Найдите лишнее слово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sz="7300" b="1" dirty="0" smtClean="0">
                <a:solidFill>
                  <a:srgbClr val="002060"/>
                </a:solidFill>
              </a:rPr>
              <a:t>пчела, гнездо, сова, ведро, село</a:t>
            </a:r>
            <a:endParaRPr lang="ru-RU" sz="73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5380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В корне проверяемого слова пишется </a:t>
            </a:r>
            <a:r>
              <a:rPr lang="ru-RU" sz="6000" b="1" dirty="0" smtClean="0">
                <a:solidFill>
                  <a:srgbClr val="C00000"/>
                </a:solidFill>
              </a:rPr>
              <a:t>Е</a:t>
            </a:r>
            <a:r>
              <a:rPr lang="ru-RU" sz="6000" b="1" dirty="0" smtClean="0">
                <a:solidFill>
                  <a:srgbClr val="002060"/>
                </a:solidFill>
              </a:rPr>
              <a:t> , если в корне проверочного слова пишется буква </a:t>
            </a:r>
            <a:r>
              <a:rPr lang="ru-RU" sz="6000" b="1" dirty="0" smtClean="0">
                <a:solidFill>
                  <a:srgbClr val="C00000"/>
                </a:solidFill>
              </a:rPr>
              <a:t>Ё</a:t>
            </a:r>
            <a:r>
              <a:rPr lang="ru-RU" sz="6000" b="1" dirty="0" smtClean="0">
                <a:solidFill>
                  <a:schemeClr val="tx1"/>
                </a:solidFill>
              </a:rPr>
              <a:t>.</a:t>
            </a:r>
            <a:br>
              <a:rPr lang="ru-RU" sz="6000" b="1" dirty="0" smtClean="0">
                <a:solidFill>
                  <a:schemeClr val="tx1"/>
                </a:solidFill>
              </a:rPr>
            </a:br>
            <a:r>
              <a:rPr lang="ru-RU" sz="6000" b="1" i="1" dirty="0" smtClean="0">
                <a:solidFill>
                  <a:srgbClr val="002060"/>
                </a:solidFill>
              </a:rPr>
              <a:t>Например: село – сёла, ледок – лёд.</a:t>
            </a:r>
            <a:endParaRPr lang="ru-RU" sz="6000" b="1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128588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Алгоритм проверки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5600" b="1" dirty="0" smtClean="0">
                <a:solidFill>
                  <a:srgbClr val="002060"/>
                </a:solidFill>
                <a:latin typeface="+mj-lt"/>
              </a:rPr>
              <a:t>1</a:t>
            </a:r>
            <a:r>
              <a:rPr lang="ru-RU" sz="5800" b="1" dirty="0" smtClean="0">
                <a:solidFill>
                  <a:srgbClr val="002060"/>
                </a:solidFill>
                <a:latin typeface="+mj-lt"/>
              </a:rPr>
              <a:t>. Прочитать слово.</a:t>
            </a:r>
          </a:p>
          <a:p>
            <a:r>
              <a:rPr lang="ru-RU" sz="5800" b="1" dirty="0" smtClean="0">
                <a:solidFill>
                  <a:srgbClr val="002060"/>
                </a:solidFill>
                <a:latin typeface="+mj-lt"/>
              </a:rPr>
              <a:t>2. Поставить ударение.</a:t>
            </a:r>
          </a:p>
          <a:p>
            <a:r>
              <a:rPr lang="ru-RU" sz="5800" b="1" dirty="0" smtClean="0">
                <a:solidFill>
                  <a:srgbClr val="002060"/>
                </a:solidFill>
                <a:latin typeface="+mj-lt"/>
              </a:rPr>
              <a:t>3. Определить безударную гласную.</a:t>
            </a:r>
          </a:p>
          <a:p>
            <a:r>
              <a:rPr lang="ru-RU" sz="5800" b="1" dirty="0" smtClean="0">
                <a:solidFill>
                  <a:srgbClr val="002060"/>
                </a:solidFill>
                <a:latin typeface="+mj-lt"/>
              </a:rPr>
              <a:t>4. Подобрать проверочное слово.</a:t>
            </a:r>
            <a:endParaRPr lang="ru-RU" sz="5800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Работа в парах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+mj-lt"/>
              </a:rPr>
              <a:t>На карточках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обл..</a:t>
            </a:r>
            <a:r>
              <a:rPr lang="ru-RU" sz="3600" b="1" dirty="0" err="1" smtClean="0">
                <a:solidFill>
                  <a:srgbClr val="002060"/>
                </a:solidFill>
                <a:latin typeface="+mj-lt"/>
              </a:rPr>
              <a:t>тели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 - 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в..</a:t>
            </a:r>
            <a:r>
              <a:rPr lang="ru-RU" sz="3600" b="1" dirty="0" err="1" smtClean="0">
                <a:solidFill>
                  <a:srgbClr val="002060"/>
                </a:solidFill>
                <a:latin typeface="+mj-lt"/>
              </a:rPr>
              <a:t>дро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 - 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 т..</a:t>
            </a:r>
            <a:r>
              <a:rPr lang="ru-RU" sz="3600" b="1" dirty="0" err="1" smtClean="0">
                <a:solidFill>
                  <a:srgbClr val="002060"/>
                </a:solidFill>
                <a:latin typeface="+mj-lt"/>
              </a:rPr>
              <a:t>пло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 - 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ж..</a:t>
            </a:r>
            <a:r>
              <a:rPr lang="ru-RU" sz="3600" b="1" dirty="0" err="1" smtClean="0">
                <a:solidFill>
                  <a:srgbClr val="002060"/>
                </a:solidFill>
                <a:latin typeface="+mj-lt"/>
              </a:rPr>
              <a:t>лтеть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 - 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 л..</a:t>
            </a:r>
            <a:r>
              <a:rPr lang="ru-RU" sz="3600" b="1" dirty="0" err="1" smtClean="0">
                <a:solidFill>
                  <a:srgbClr val="002060"/>
                </a:solidFill>
                <a:latin typeface="+mj-lt"/>
              </a:rPr>
              <a:t>дяной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 - 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+mj-lt"/>
              </a:rPr>
              <a:t>пч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..</a:t>
            </a:r>
            <a:r>
              <a:rPr lang="ru-RU" sz="3600" b="1" dirty="0" err="1" smtClean="0">
                <a:solidFill>
                  <a:srgbClr val="002060"/>
                </a:solidFill>
                <a:latin typeface="+mj-lt"/>
              </a:rPr>
              <a:t>ла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 - </a:t>
            </a:r>
          </a:p>
          <a:p>
            <a:r>
              <a:rPr lang="ru-RU" sz="3600" b="1" dirty="0" err="1" smtClean="0">
                <a:solidFill>
                  <a:srgbClr val="002060"/>
                </a:solidFill>
                <a:latin typeface="+mj-lt"/>
              </a:rPr>
              <a:t>зел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..</a:t>
            </a:r>
            <a:r>
              <a:rPr lang="ru-RU" sz="3600" b="1" dirty="0" err="1" smtClean="0">
                <a:solidFill>
                  <a:srgbClr val="002060"/>
                </a:solidFill>
                <a:latin typeface="+mj-lt"/>
              </a:rPr>
              <a:t>неть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  - 	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ст..</a:t>
            </a:r>
            <a:r>
              <a:rPr lang="ru-RU" sz="3600" b="1" dirty="0" err="1" smtClean="0">
                <a:solidFill>
                  <a:srgbClr val="002060"/>
                </a:solidFill>
                <a:latin typeface="+mj-lt"/>
              </a:rPr>
              <a:t>кло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 -</a:t>
            </a:r>
          </a:p>
          <a:p>
            <a:endParaRPr lang="ru-RU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Групповая работа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+mj-lt"/>
              </a:rPr>
              <a:t>Тест</a:t>
            </a:r>
            <a:endParaRPr lang="ru-RU" sz="5400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209</TotalTime>
  <Words>193</Words>
  <Application>Microsoft Office PowerPoint</Application>
  <PresentationFormat>Экран (4:3)</PresentationFormat>
  <Paragraphs>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Слова с безударной гласной Е в корне, которая проверяется буквой Ё</vt:lpstr>
      <vt:lpstr>    Чистописание Зз зимовье</vt:lpstr>
      <vt:lpstr>Слайд 3</vt:lpstr>
      <vt:lpstr>будем отвечать на вопросы:</vt:lpstr>
      <vt:lpstr>Найдите лишнее слово  пчела, гнездо, сова, ведро, село</vt:lpstr>
      <vt:lpstr>В корне проверяемого слова пишется Е , если в корне проверочного слова пишется буква Ё. Например: село – сёла, ледок – лёд.</vt:lpstr>
      <vt:lpstr>Алгоритм проверки</vt:lpstr>
      <vt:lpstr>Работа в парах</vt:lpstr>
      <vt:lpstr>Групповая работа</vt:lpstr>
      <vt:lpstr>Слайд 10</vt:lpstr>
      <vt:lpstr>Составьте предложение, спишите, подчеркните безударные гласные.</vt:lpstr>
      <vt:lpstr>Слайд 12</vt:lpstr>
      <vt:lpstr>         Ресурсный круг</vt:lpstr>
      <vt:lpstr>Слайд 14</vt:lpstr>
      <vt:lpstr>Слайд 15</vt:lpstr>
    </vt:vector>
  </TitlesOfParts>
  <Company>домашнее пользование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Ольчик</dc:creator>
  <cp:lastModifiedBy>Ольчик</cp:lastModifiedBy>
  <cp:revision>23</cp:revision>
  <dcterms:created xsi:type="dcterms:W3CDTF">2018-12-10T16:54:49Z</dcterms:created>
  <dcterms:modified xsi:type="dcterms:W3CDTF">2018-12-10T20:50:58Z</dcterms:modified>
</cp:coreProperties>
</file>