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87" r:id="rId3"/>
    <p:sldId id="285" r:id="rId4"/>
    <p:sldId id="286" r:id="rId5"/>
    <p:sldId id="257" r:id="rId6"/>
    <p:sldId id="266" r:id="rId7"/>
    <p:sldId id="267" r:id="rId8"/>
    <p:sldId id="263" r:id="rId9"/>
    <p:sldId id="275" r:id="rId10"/>
    <p:sldId id="276" r:id="rId11"/>
    <p:sldId id="282" r:id="rId12"/>
    <p:sldId id="283" r:id="rId13"/>
    <p:sldId id="284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62" autoAdjust="0"/>
  </p:normalViewPr>
  <p:slideViewPr>
    <p:cSldViewPr>
      <p:cViewPr varScale="1">
        <p:scale>
          <a:sx n="81" d="100"/>
          <a:sy n="81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CA44B-1CD4-4505-A120-841631A45967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5B514-FEF4-4F72-AC8A-8028414163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1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B514-FEF4-4F72-AC8A-80284141631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66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B514-FEF4-4F72-AC8A-80284141631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41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764704"/>
            <a:ext cx="7772400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</a:rPr>
              <a:t>Что такое бумага?</a:t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84784"/>
            <a:ext cx="8568952" cy="5112568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                    Автор</a:t>
            </a:r>
            <a:r>
              <a:rPr lang="ru-RU" sz="2000" dirty="0">
                <a:solidFill>
                  <a:schemeClr val="tx1"/>
                </a:solidFill>
              </a:rPr>
              <a:t>:  Симония Тамара </a:t>
            </a:r>
            <a:r>
              <a:rPr lang="ru-RU" sz="2000" dirty="0" smtClean="0">
                <a:solidFill>
                  <a:schemeClr val="tx1"/>
                </a:solidFill>
              </a:rPr>
              <a:t>Александровна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                        воспитатель ГБДОУ детский сад №3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              Московского района </a:t>
            </a:r>
            <a:r>
              <a:rPr lang="ru-RU" sz="2000" dirty="0" smtClean="0">
                <a:solidFill>
                  <a:schemeClr val="tx1"/>
                </a:solidFill>
              </a:rPr>
              <a:t>г. </a:t>
            </a:r>
            <a:r>
              <a:rPr lang="ru-RU" sz="2000" smtClean="0">
                <a:solidFill>
                  <a:schemeClr val="tx1"/>
                </a:solidFill>
              </a:rPr>
              <a:t>Санкт-Петербург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Татьяна\Desktop\shutterstock_9465099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41822"/>
            <a:ext cx="4104456" cy="3030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1784"/>
            <a:ext cx="8064896" cy="6480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Производство бумаги механическим способом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4968552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Механический способ самый экономичный способ получение древесной целлюлозы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На фабрике специальные машины  сдирают с дерева кору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Измельчают кору в щепки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Лесоматериалы измельчают до крошки и смешивают с водой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Бумага на основе целлюлозы непрочна, идет на производство газет.</a:t>
            </a:r>
            <a:endParaRPr lang="ru-RU" sz="2400" dirty="0"/>
          </a:p>
        </p:txBody>
      </p:sp>
      <p:pic>
        <p:nvPicPr>
          <p:cNvPr id="4" name="Picture 2" descr="C:\Users\Татьяна\Desktop\спаси дерево\bode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3816424" cy="249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Производство бумаги химическим способом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751388" y="1484313"/>
            <a:ext cx="4392612" cy="504031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Бумагу высокого качества делают из целлюлозы полученным химическим способом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Щепки сортируют по размеру на специальных ситах и отправляют в варку.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Варят щепки в специальных машинах, куда добавляют кислоту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Бумажная масса превращается в кашицу, затем она попадает в бумаг дельную машину </a:t>
            </a:r>
            <a:endParaRPr lang="ru-RU" sz="2400" dirty="0"/>
          </a:p>
        </p:txBody>
      </p:sp>
      <p:pic>
        <p:nvPicPr>
          <p:cNvPr id="1026" name="Picture 2" descr="C:\Users\Татьяна\Desktop\aee0760dbd54291a6709e210354f78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104456" cy="3361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Бумажная масса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4392613" cy="525621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Бумажная масса проходит по ленточному контейнеру часть содержащейся в ней воды вытекает через ячеистые отверстия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Бумажные волокна начинают сплетаться друг с другом , образуя – рулонную ленту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Сырая бумажная лента проходит через целый ряд валиков.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Одни валики отжимают воду, другие обогревают паром, и высушивают, третьи полируют</a:t>
            </a:r>
            <a:endParaRPr lang="ru-RU" sz="2400" dirty="0"/>
          </a:p>
        </p:txBody>
      </p:sp>
      <p:pic>
        <p:nvPicPr>
          <p:cNvPr id="6" name="Picture 2" descr="C:\Users\Татьяна\Desktop\спаси дерево\bu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636912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Бумажные рулоны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Татьяна\Desktop\спаси дерево\paper-740x5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799" y="2060848"/>
            <a:ext cx="4630903" cy="347317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2060848"/>
            <a:ext cx="3987552" cy="4263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/>
              <a:t>Так дерево пройдя через множество машин перерождается в чистую, ровную, белую бумагу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 Бумага наматывается в огромный рулон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Затем рулоны режут на листы разного размера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Бумажные рулоны отправляют в типографии</a:t>
            </a:r>
          </a:p>
          <a:p>
            <a:pPr>
              <a:buFont typeface="Wingdings" pitchFamily="2" charset="2"/>
              <a:buChar char="ü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503" y="241970"/>
            <a:ext cx="8236024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    </a:t>
            </a:r>
            <a:r>
              <a:rPr lang="ru-RU" sz="3200" dirty="0" smtClean="0">
                <a:solidFill>
                  <a:srgbClr val="FF0000"/>
                </a:solidFill>
              </a:rPr>
              <a:t>Макулатуру собираешь – дерево от вырубки спасаешь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Татьяна\Desktop\спаси дерево\U6kBYE4qG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85" y="1844824"/>
            <a:ext cx="3841530" cy="43113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395413"/>
            <a:ext cx="4176464" cy="505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01208"/>
            <a:ext cx="8610600" cy="99164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Вторая жизнь бумаги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404664"/>
            <a:ext cx="4245868" cy="2016223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  <a:cs typeface="Times New Roman" pitchFamily="18" charset="0"/>
              </a:rPr>
              <a:t>       Макулатуру измельчают</a:t>
            </a:r>
            <a:endParaRPr lang="ru-RU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3779912" y="404664"/>
            <a:ext cx="5112567" cy="2736304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5500" b="0" dirty="0" smtClean="0">
                <a:solidFill>
                  <a:schemeClr val="tx1"/>
                </a:solidFill>
                <a:cs typeface="Times New Roman" pitchFamily="18" charset="0"/>
              </a:rPr>
              <a:t>Выдерживают в специальных растворах способных </a:t>
            </a:r>
          </a:p>
          <a:p>
            <a:pPr algn="ctr"/>
            <a:r>
              <a:rPr lang="ru-RU" sz="5500" b="0" dirty="0" smtClean="0">
                <a:solidFill>
                  <a:schemeClr val="tx1"/>
                </a:solidFill>
                <a:cs typeface="Times New Roman" pitchFamily="18" charset="0"/>
              </a:rPr>
              <a:t>растворить чернила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>
              <a:spcBef>
                <a:spcPts val="0"/>
              </a:spcBef>
            </a:pPr>
            <a:endParaRPr lang="ru-RU" sz="2000" dirty="0" smtClean="0"/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спаси дерево\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1844824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3" descr="C:\Users\Татьяна\Desktop\спаси дерево\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7984" y="1268760"/>
            <a:ext cx="3903921" cy="394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За долго до появления бумаги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476" y="2060848"/>
            <a:ext cx="2952328" cy="3527713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В древности люди выдалбливали надписи  на камнях, делали наскальные рисунки.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613983" cy="245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489056"/>
            <a:ext cx="3600400" cy="240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0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57192"/>
            <a:ext cx="8458200" cy="8499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История появления бумаги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Franklin Gothic Medium" panose="020B0603020102020204" pitchFamily="34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Franklin Gothic Medium" panose="020B0603020102020204" pitchFamily="34" charset="0"/>
                <a:cs typeface="Times New Roman" pitchFamily="18" charset="0"/>
              </a:rPr>
              <a:t>ДРЕВНИЕ ВРЕМЕНА</a:t>
            </a:r>
          </a:p>
          <a:p>
            <a:r>
              <a:rPr lang="ru-RU" sz="2000" dirty="0" smtClean="0">
                <a:latin typeface="Franklin Gothic Medium" panose="020B0603020102020204" pitchFamily="34" charset="0"/>
                <a:cs typeface="Times New Roman" pitchFamily="18" charset="0"/>
              </a:rPr>
              <a:t>Римляне и Египтяне писали на дощечках, залитых воском.</a:t>
            </a:r>
          </a:p>
          <a:p>
            <a:r>
              <a:rPr lang="ru-RU" sz="2000" dirty="0" smtClean="0">
                <a:latin typeface="Franklin Gothic Medium" panose="020B0603020102020204" pitchFamily="34" charset="0"/>
                <a:cs typeface="Times New Roman" pitchFamily="18" charset="0"/>
              </a:rPr>
              <a:t>   Использовали </a:t>
            </a:r>
            <a:r>
              <a:rPr lang="ru-RU" sz="2000" dirty="0">
                <a:latin typeface="Franklin Gothic Medium" panose="020B0603020102020204" pitchFamily="34" charset="0"/>
                <a:cs typeface="Times New Roman" pitchFamily="18" charset="0"/>
              </a:rPr>
              <a:t>для письма палочки заостренные на одном конце и сплющенным на другом.</a:t>
            </a:r>
          </a:p>
          <a:p>
            <a:r>
              <a:rPr lang="ru-RU" sz="2000" dirty="0">
                <a:latin typeface="Franklin Gothic Medium" panose="020B0603020102020204" pitchFamily="34" charset="0"/>
                <a:cs typeface="Times New Roman" pitchFamily="18" charset="0"/>
              </a:rPr>
              <a:t>   Острым концом писали на дощечках, покрытых воском, а тупым – стирали написанное.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158" y="1065107"/>
            <a:ext cx="4682134" cy="388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09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135" y="283496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История появления бумаги 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68609"/>
            <a:ext cx="517031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4" y="1124744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5976156" y="1574602"/>
            <a:ext cx="2880320" cy="4212852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  </a:t>
            </a:r>
            <a:r>
              <a:rPr lang="ru-RU" sz="2800" dirty="0"/>
              <a:t> Греции писали на сырых глиняных плитках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8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     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dirty="0" smtClean="0">
                <a:solidFill>
                  <a:srgbClr val="FF0000"/>
                </a:solidFill>
              </a:rPr>
              <a:t>История появления бумаги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2050" name="Picture 2" descr="C:\Users\Татьяна\Desktop\89715d3b34196d550a7864328f4483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456384" cy="43924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1124745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  <a:cs typeface="Times New Roman" pitchFamily="18" charset="0"/>
              </a:rPr>
              <a:t>Другие народы писали на коже животных. Её очищали от шерсти и жира, растягивали  и высушивали. </a:t>
            </a:r>
          </a:p>
          <a:p>
            <a:pPr algn="ctr"/>
            <a:r>
              <a:rPr lang="ru-RU" sz="2400" dirty="0">
                <a:latin typeface="+mj-lt"/>
                <a:cs typeface="Times New Roman" pitchFamily="18" charset="0"/>
              </a:rPr>
              <a:t> </a:t>
            </a:r>
            <a:r>
              <a:rPr lang="ru-RU" sz="2400" dirty="0" smtClean="0">
                <a:latin typeface="+mj-lt"/>
                <a:cs typeface="Times New Roman" pitchFamily="18" charset="0"/>
              </a:rPr>
              <a:t> Такие листы из тонкой кожи молодых  животных –  </a:t>
            </a:r>
            <a:r>
              <a:rPr lang="ru-RU" sz="2400" b="1" i="1" dirty="0" smtClean="0">
                <a:latin typeface="+mj-lt"/>
                <a:cs typeface="Times New Roman" pitchFamily="18" charset="0"/>
              </a:rPr>
              <a:t>пергамент </a:t>
            </a:r>
            <a:endParaRPr lang="ru-RU" sz="2400" b="1" i="1" dirty="0">
              <a:latin typeface="+mj-lt"/>
              <a:cs typeface="Times New Roman" pitchFamily="18" charset="0"/>
            </a:endParaRPr>
          </a:p>
        </p:txBody>
      </p:sp>
      <p:pic>
        <p:nvPicPr>
          <p:cNvPr id="2051" name="Picture 3" descr="C:\Users\Татьяна\Desktop\63_2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789040"/>
            <a:ext cx="4211340" cy="2505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История  бумаги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668072" cy="1082750"/>
          </a:xfrm>
        </p:spPr>
        <p:txBody>
          <a:bodyPr/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На Руси писали на березовой</a:t>
            </a:r>
            <a:r>
              <a:rPr lang="ru-RU" sz="2400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коре - бересте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Береста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– наружная часть березовый коры 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1026" name="Picture 2" descr="C:\Users\Татьяна\Desktop\бумага\beresta-2-so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4176464" cy="2350021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бумага\800px-Birch_bark_document_2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991992" cy="2636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Богатство нашей природы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6912768" cy="54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i="1" u="sng" dirty="0" smtClean="0">
                <a:latin typeface="+mj-lt"/>
                <a:cs typeface="Times New Roman" pitchFamily="18" charset="0"/>
              </a:rPr>
              <a:t>Загадка:</a:t>
            </a:r>
            <a:r>
              <a:rPr lang="ru-RU" sz="2400" dirty="0" smtClean="0">
                <a:latin typeface="+mj-lt"/>
                <a:cs typeface="Times New Roman" pitchFamily="18" charset="0"/>
              </a:rPr>
              <a:t>  В шубе летом, а зимой раздеты.   </a:t>
            </a:r>
          </a:p>
        </p:txBody>
      </p:sp>
      <p:pic>
        <p:nvPicPr>
          <p:cNvPr id="5" name="Picture 2" descr="C:\Users\Татьяна\Desktop\355347_html_2fa808f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3312368" cy="47917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2781513"/>
            <a:ext cx="3528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+mj-lt"/>
              </a:rPr>
              <a:t>Дерево</a:t>
            </a:r>
            <a:r>
              <a:rPr lang="ru-RU" sz="2800" i="1" dirty="0" smtClean="0">
                <a:latin typeface="+mj-lt"/>
              </a:rPr>
              <a:t> – </a:t>
            </a:r>
            <a:r>
              <a:rPr lang="ru-RU" sz="2800" dirty="0" smtClean="0">
                <a:latin typeface="+mj-lt"/>
                <a:cs typeface="Times New Roman" pitchFamily="18" charset="0"/>
              </a:rPr>
              <a:t>это многолетние растение, имеющие один твёрдый стебель (ствол), корни, ветви и листья.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9627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Вырубка деревьев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277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+mj-lt"/>
                <a:cs typeface="Times New Roman" pitchFamily="18" charset="0"/>
              </a:rPr>
              <a:t>Продукция из дерева: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Мебель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Доски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Дома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Игрушки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Карандаши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Спички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+mj-lt"/>
                <a:cs typeface="Times New Roman" pitchFamily="18" charset="0"/>
              </a:rPr>
              <a:t>Бумага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Татьяна\Desktop\спаси дерево\108560936_0008013KolichestvoobuchennykhvTSentreekologicheskojbezopasnostiNOURTSPP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2000275" cy="3634755"/>
          </a:xfrm>
          <a:prstGeom prst="rect">
            <a:avLst/>
          </a:prstGeom>
          <a:noFill/>
        </p:spPr>
      </p:pic>
      <p:pic>
        <p:nvPicPr>
          <p:cNvPr id="5" name="Picture 2" descr="C:\Users\Татьяна\Desktop\спаси дерево\1293292087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816424" cy="2736304"/>
          </a:xfrm>
          <a:prstGeom prst="rect">
            <a:avLst/>
          </a:prstGeom>
          <a:noFill/>
        </p:spPr>
      </p:pic>
      <p:pic>
        <p:nvPicPr>
          <p:cNvPr id="6" name="Picture 2" descr="C:\Users\Татьяна\Desktop\спаси дерево\derevit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3168352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10600" cy="9361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История появления бумаги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5688632" cy="792087"/>
          </a:xfrm>
        </p:spPr>
        <p:txBody>
          <a:bodyPr>
            <a:normAutofit fontScale="25000" lnSpcReduction="20000"/>
          </a:bodyPr>
          <a:lstStyle/>
          <a:p>
            <a:endParaRPr lang="ru-RU" b="0" dirty="0" smtClean="0"/>
          </a:p>
          <a:p>
            <a:pPr algn="just"/>
            <a:r>
              <a:rPr lang="ru-RU" sz="9600" dirty="0" smtClean="0">
                <a:solidFill>
                  <a:schemeClr val="tx1"/>
                </a:solidFill>
              </a:rPr>
              <a:t>Деревоперерабатывающий  завод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5436096" y="1871113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b="0" dirty="0"/>
          </a:p>
        </p:txBody>
      </p:sp>
      <p:pic>
        <p:nvPicPr>
          <p:cNvPr id="4" name="Picture 2" descr="C:\Users\Татьяна\Desktop\спаси дерево\img-20140411120023-17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2708920"/>
            <a:ext cx="4291012" cy="322151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2132857"/>
            <a:ext cx="4104456" cy="39933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Основным сырьем для производство бумаги являются древесная целлюлоза.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Целлюлозу получают из лесным пород: ели, сосны, березы, эвкалипт, тополь, каштан и другие деревья.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700808"/>
            <a:ext cx="4536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u="sng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2400" u="sng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773</TotalTime>
  <Words>425</Words>
  <Application>Microsoft Office PowerPoint</Application>
  <PresentationFormat>Экран (4:3)</PresentationFormat>
  <Paragraphs>103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Что такое бумага? </vt:lpstr>
      <vt:lpstr>За долго до появления бумаги</vt:lpstr>
      <vt:lpstr>История появления бумаги</vt:lpstr>
      <vt:lpstr>История появления бумаги  </vt:lpstr>
      <vt:lpstr>          История появления бумаги     </vt:lpstr>
      <vt:lpstr>История  бумаги</vt:lpstr>
      <vt:lpstr>Богатство нашей природы </vt:lpstr>
      <vt:lpstr>Вырубка деревьев</vt:lpstr>
      <vt:lpstr>История появления бумаги</vt:lpstr>
      <vt:lpstr>Производство бумаги механическим способом</vt:lpstr>
      <vt:lpstr>   Производство бумаги химическим способом</vt:lpstr>
      <vt:lpstr>Бумажная масса</vt:lpstr>
      <vt:lpstr>Бумажные рулоны</vt:lpstr>
      <vt:lpstr>     Макулатуру собираешь – дерево от вырубки спасаешь </vt:lpstr>
      <vt:lpstr>Вторая жизнь бумаги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</dc:title>
  <dc:creator>Татьяна Дворецкая</dc:creator>
  <cp:lastModifiedBy>АЛЕКСАНДР</cp:lastModifiedBy>
  <cp:revision>98</cp:revision>
  <dcterms:created xsi:type="dcterms:W3CDTF">2014-10-30T17:19:24Z</dcterms:created>
  <dcterms:modified xsi:type="dcterms:W3CDTF">2019-10-07T18:29:41Z</dcterms:modified>
</cp:coreProperties>
</file>