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6" r:id="rId9"/>
    <p:sldId id="265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31D0-97BC-42B1-B807-EF0F6D69AA3F}" type="datetimeFigureOut">
              <a:rPr lang="ru-RU" smtClean="0"/>
              <a:t>24.02.2017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00CBA-DA8A-41F9-AEC4-9DFAA6F214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31D0-97BC-42B1-B807-EF0F6D69AA3F}" type="datetimeFigureOut">
              <a:rPr lang="ru-RU" smtClean="0"/>
              <a:t>24.02.2017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00CBA-DA8A-41F9-AEC4-9DFAA6F214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31D0-97BC-42B1-B807-EF0F6D69AA3F}" type="datetimeFigureOut">
              <a:rPr lang="ru-RU" smtClean="0"/>
              <a:t>24.02.2017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00CBA-DA8A-41F9-AEC4-9DFAA6F214CE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31D0-97BC-42B1-B807-EF0F6D69AA3F}" type="datetimeFigureOut">
              <a:rPr lang="ru-RU" smtClean="0"/>
              <a:t>24.02.2017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00CBA-DA8A-41F9-AEC4-9DFAA6F214C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31D0-97BC-42B1-B807-EF0F6D69AA3F}" type="datetimeFigureOut">
              <a:rPr lang="ru-RU" smtClean="0"/>
              <a:t>24.02.2017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00CBA-DA8A-41F9-AEC4-9DFAA6F214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31D0-97BC-42B1-B807-EF0F6D69AA3F}" type="datetimeFigureOut">
              <a:rPr lang="ru-RU" smtClean="0"/>
              <a:t>24.02.2017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00CBA-DA8A-41F9-AEC4-9DFAA6F214C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31D0-97BC-42B1-B807-EF0F6D69AA3F}" type="datetimeFigureOut">
              <a:rPr lang="ru-RU" smtClean="0"/>
              <a:t>24.02.2017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00CBA-DA8A-41F9-AEC4-9DFAA6F214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31D0-97BC-42B1-B807-EF0F6D69AA3F}" type="datetimeFigureOut">
              <a:rPr lang="ru-RU" smtClean="0"/>
              <a:t>24.02.2017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00CBA-DA8A-41F9-AEC4-9DFAA6F214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31D0-97BC-42B1-B807-EF0F6D69AA3F}" type="datetimeFigureOut">
              <a:rPr lang="ru-RU" smtClean="0"/>
              <a:t>24.02.2017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00CBA-DA8A-41F9-AEC4-9DFAA6F214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31D0-97BC-42B1-B807-EF0F6D69AA3F}" type="datetimeFigureOut">
              <a:rPr lang="ru-RU" smtClean="0"/>
              <a:t>24.02.2017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00CBA-DA8A-41F9-AEC4-9DFAA6F214CE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31D0-97BC-42B1-B807-EF0F6D69AA3F}" type="datetimeFigureOut">
              <a:rPr lang="ru-RU" smtClean="0"/>
              <a:t>24.02.2017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00CBA-DA8A-41F9-AEC4-9DFAA6F214C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CF431D0-97BC-42B1-B807-EF0F6D69AA3F}" type="datetimeFigureOut">
              <a:rPr lang="ru-RU" smtClean="0"/>
              <a:t>24.02.2017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F800CBA-DA8A-41F9-AEC4-9DFAA6F214C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артуки\8b94589dc95feca770e4a50bc4f048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8668"/>
            <a:ext cx="2592288" cy="4042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фартуки\fartu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2343" y="348704"/>
            <a:ext cx="2983833" cy="3702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фартуки\1460988082_5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82443"/>
            <a:ext cx="2104906" cy="3872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:\фартуки\c89c84c2f75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37000">
            <a:off x="1707062" y="4051051"/>
            <a:ext cx="2410343" cy="2319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F:\фартуки\i (12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93253">
            <a:off x="5261977" y="3959936"/>
            <a:ext cx="2652494" cy="2502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83794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mpir Deco" pitchFamily="2" charset="0"/>
              </a:rPr>
              <a:t>Способы моделирования</a:t>
            </a:r>
            <a:endParaRPr lang="ru-RU" dirty="0">
              <a:latin typeface="Ampir Deco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Изменение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геометрических размеров и формы отдельных  деталей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фартука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F:\фартуки\i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276872"/>
            <a:ext cx="3529111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54250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1979196"/>
            <a:ext cx="43924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еление деталей фартука на части, как в лоскутном шитье, или объединение частей фартука в единые детали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1" name="Picture 3" descr="F:\фартуки\фартук для кухни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276872"/>
            <a:ext cx="3706738" cy="4071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0169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1" y="1988840"/>
            <a:ext cx="331236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itchFamily="2" charset="2"/>
              <a:buChar char="v"/>
            </a:pPr>
            <a:r>
              <a:rPr lang="ru-RU" sz="2800" dirty="0" smtClean="0"/>
              <a:t>применение художественной отделки.</a:t>
            </a:r>
            <a:endParaRPr lang="ru-RU" sz="2800" dirty="0"/>
          </a:p>
        </p:txBody>
      </p:sp>
      <p:pic>
        <p:nvPicPr>
          <p:cNvPr id="13314" name="Picture 2" descr="F:\фартуки\817065-0847-kitchen_applique_apron-21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988840"/>
            <a:ext cx="5256584" cy="444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071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фартуки\fartuksnaghrudnikomrazrabotkaurokaposhvieinomudielu_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646610"/>
            <a:ext cx="6696744" cy="5625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4252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фартуки\i (1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6769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фартуки\Schnittmuster-Butterick-5474-Schuerz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32656"/>
            <a:ext cx="7704856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0735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F:\фартуки\img_user_file_54369eaf77d70_1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75152" y="2674938"/>
            <a:ext cx="4601633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mpir Deco" pitchFamily="2" charset="0"/>
              </a:rPr>
              <a:t>Моделирование фартука</a:t>
            </a:r>
            <a:endParaRPr lang="ru-RU" dirty="0">
              <a:latin typeface="Ampir Dec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1845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764703"/>
            <a:ext cx="864096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Цель урока: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  научить процессу моделирования 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на основе  фартука;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-  описывать  внешний вид.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9412" y="2780928"/>
            <a:ext cx="86409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Задачи урока:</a:t>
            </a:r>
          </a:p>
          <a:p>
            <a:pPr algn="just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обучающая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познакомить учащихся с методами моделирования фартука и описанию внешнего вида.</a:t>
            </a:r>
          </a:p>
          <a:p>
            <a:pPr algn="just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развивающая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развивать наглядно - образное мышление, внимание, развитие слухового восприятия,  их самостоятельность и творчество.</a:t>
            </a:r>
          </a:p>
          <a:p>
            <a:pPr algn="just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воспитательная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воспитание художественного вкуса, умение работать в парах, команде и самостоятельно.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889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060848"/>
            <a:ext cx="7408333" cy="4065315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dirty="0" smtClean="0"/>
              <a:t>   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вид одежды;</a:t>
            </a:r>
          </a:p>
          <a:p>
            <a:pPr algn="just">
              <a:buFont typeface="Wingdings" pitchFamily="2" charset="2"/>
              <a:buChar char="v"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какая ткань используется;</a:t>
            </a:r>
          </a:p>
          <a:p>
            <a:pPr algn="just">
              <a:buFont typeface="Wingdings" pitchFamily="2" charset="2"/>
              <a:buChar char="v"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к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акой фартук (цельнокроеный, отрезной, без нагрудника);</a:t>
            </a:r>
          </a:p>
          <a:p>
            <a:pPr algn="just">
              <a:buFont typeface="Wingdings" pitchFamily="2" charset="2"/>
              <a:buChar char="v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какая форма основной детали,    нагрудника,  кармана;</a:t>
            </a:r>
          </a:p>
          <a:p>
            <a:pPr algn="just">
              <a:buFont typeface="Wingdings" pitchFamily="2" charset="2"/>
              <a:buChar char="v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какой пояс, бретель;</a:t>
            </a:r>
          </a:p>
          <a:p>
            <a:pPr algn="just">
              <a:buFont typeface="Wingdings" pitchFamily="2" charset="2"/>
              <a:buChar char="v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какой вид отделки.</a:t>
            </a:r>
          </a:p>
          <a:p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Ampir Deco" pitchFamily="2" charset="0"/>
              </a:rPr>
              <a:t>Схема описания внешнего вида </a:t>
            </a:r>
            <a:endParaRPr lang="ru-RU" dirty="0">
              <a:latin typeface="Ampir Dec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33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фартуки\hello_html_m1f676fc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800100"/>
            <a:ext cx="7334250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33632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mpir Deco" pitchFamily="2" charset="0"/>
              </a:rPr>
              <a:t>Описание внешнего вид</a:t>
            </a:r>
            <a:r>
              <a:rPr lang="ru-RU" dirty="0" smtClean="0"/>
              <a:t>а</a:t>
            </a:r>
            <a:endParaRPr lang="ru-RU" dirty="0"/>
          </a:p>
        </p:txBody>
      </p:sp>
      <p:pic>
        <p:nvPicPr>
          <p:cNvPr id="7171" name="Picture 3" descr="F:\фартуки\img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8712968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89129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100</TotalTime>
  <Words>151</Words>
  <Application>Microsoft Office PowerPoint</Application>
  <PresentationFormat>Экран (4:3)</PresentationFormat>
  <Paragraphs>21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Моделирование фартука</vt:lpstr>
      <vt:lpstr>Презентация PowerPoint</vt:lpstr>
      <vt:lpstr>Схема описания внешнего вида </vt:lpstr>
      <vt:lpstr>Презентация PowerPoint</vt:lpstr>
      <vt:lpstr>Описание внешнего вида</vt:lpstr>
      <vt:lpstr>Способы моделирования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Grey Wolf</dc:creator>
  <cp:lastModifiedBy>Grey Wolf</cp:lastModifiedBy>
  <cp:revision>9</cp:revision>
  <dcterms:created xsi:type="dcterms:W3CDTF">2017-02-24T12:50:52Z</dcterms:created>
  <dcterms:modified xsi:type="dcterms:W3CDTF">2017-02-24T14:31:09Z</dcterms:modified>
</cp:coreProperties>
</file>