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67" r:id="rId4"/>
    <p:sldId id="259" r:id="rId5"/>
    <p:sldId id="268" r:id="rId6"/>
    <p:sldId id="270" r:id="rId7"/>
    <p:sldId id="273" r:id="rId8"/>
    <p:sldId id="271" r:id="rId9"/>
    <p:sldId id="272" r:id="rId10"/>
    <p:sldId id="275" r:id="rId11"/>
    <p:sldId id="277" r:id="rId12"/>
    <p:sldId id="276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841" autoAdjust="0"/>
  </p:normalViewPr>
  <p:slideViewPr>
    <p:cSldViewPr>
      <p:cViewPr varScale="1">
        <p:scale>
          <a:sx n="77" d="100"/>
          <a:sy n="77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341C30-A8A3-4DBC-8A2B-7E9E6263B1A8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E7C98C-926F-413D-9658-F7C93260F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448D45-43EC-490D-8605-981A80E8980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5DE28-3533-4C6B-BFBC-858D6EE0F831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A9C-1499-4EC7-9714-51F6EA866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79E11-0973-4946-B479-015E0132E727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3ED24-9EDB-4863-BD3D-EAF31E7AE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60474-0096-43F1-83D7-1AACAFDC506F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01817-5A36-4BF5-9040-33670DFCE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C975A-9CF4-49AE-881A-6506B543DC9D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859F7-5CBF-4071-9473-B261E3B3F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F9642-F89F-488E-ADD6-59A793BA09EF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4F458-E7CC-4445-ABE6-8EE1A6624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8E0C6-324B-4354-A065-E2F34AF6781E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C5C80-4B81-4160-B7BD-C6A744AD0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C87C2-9612-4FCE-942C-3338525D8383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3DE0C-EDD3-44D9-AF92-415E29E68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199F-BB8E-49A3-AD44-2A91D7E30338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9FAB5-1DA8-4D96-B4AE-EA25EACB76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49C0A-AB2B-4E02-81DE-D15CEA828059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FB391-3A83-49E7-8406-0E20C59DF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548F3-3614-4D1A-865C-639E0D199AB3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8C12C-CF85-4430-BCE1-9AAA9A510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C86BD-7A1F-4333-B3FF-7AA76B5F7C5C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AA9B2-21FF-4D24-85D6-43450FF66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173CA3-69C4-4A02-A486-5D02C504C971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FA90A4-7DC4-4EBD-9976-B188AE937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microsoft.com/office/2007/relationships/media" Target="../media/media1.mp3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13.png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microsoft.com/office/2007/relationships/media" Target="../media/media2.mp3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microsoft.com/office/2007/relationships/media" Target="../media/media1.mp3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17.png"/><Relationship Id="rId10" Type="http://schemas.openxmlformats.org/officeDocument/2006/relationships/image" Target="../media/image18.png"/><Relationship Id="rId4" Type="http://schemas.openxmlformats.org/officeDocument/2006/relationships/image" Target="../media/image16.png"/><Relationship Id="rId9" Type="http://schemas.microsoft.com/office/2007/relationships/media" Target="../media/media2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microsoft.com/office/2007/relationships/media" Target="../media/media1.mp3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20.png"/><Relationship Id="rId10" Type="http://schemas.openxmlformats.org/officeDocument/2006/relationships/image" Target="../media/image21.png"/><Relationship Id="rId4" Type="http://schemas.openxmlformats.org/officeDocument/2006/relationships/image" Target="../media/image19.png"/><Relationship Id="rId9" Type="http://schemas.microsoft.com/office/2007/relationships/media" Target="../media/media2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188" y="1341438"/>
            <a:ext cx="8208962" cy="881062"/>
          </a:xfrm>
        </p:spPr>
        <p:txBody>
          <a:bodyPr/>
          <a:lstStyle/>
          <a:p>
            <a:pPr algn="ctr">
              <a:spcAft>
                <a:spcPct val="0"/>
              </a:spcAft>
              <a:buClrTx/>
              <a:buSzTx/>
            </a:pPr>
            <a:r>
              <a:rPr lang="ru-RU" b="1" i="1" dirty="0" smtClean="0">
                <a:solidFill>
                  <a:schemeClr val="tx1"/>
                </a:solidFill>
                <a:latin typeface="Calibri" pitchFamily="34" charset="0"/>
              </a:rPr>
              <a:t>Кукушкина Татьяна Ивановна</a:t>
            </a: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175351" cy="1793167"/>
          </a:xfrm>
        </p:spPr>
        <p:txBody>
          <a:bodyPr/>
          <a:lstStyle/>
          <a:p>
            <a:pPr marL="0" indent="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800" dirty="0" smtClean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Муниципальное бюджетное общеобразовательное учреждение</a:t>
            </a:r>
            <a:br>
              <a:rPr lang="ru-RU" sz="1800" dirty="0" smtClean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1800" dirty="0" smtClean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«Начальная общеобразовательная школа № 4»</a:t>
            </a:r>
            <a:br>
              <a:rPr lang="ru-RU" sz="1800" dirty="0" smtClean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1800" dirty="0" smtClean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г. Богородска</a:t>
            </a:r>
            <a:endParaRPr lang="ru-RU" dirty="0"/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571500" y="2928935"/>
            <a:ext cx="8208963" cy="25003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defRPr/>
            </a:pPr>
            <a:r>
              <a:rPr lang="ru-RU" sz="3400" b="1" dirty="0" smtClean="0">
                <a:solidFill>
                  <a:schemeClr val="tx1"/>
                </a:solidFill>
              </a:rPr>
              <a:t>Урок русского языка с использованием ИКТ</a:t>
            </a:r>
          </a:p>
          <a:p>
            <a:pPr algn="ctr" fontAlgn="auto">
              <a:defRPr/>
            </a:pPr>
            <a:r>
              <a:rPr lang="ru-RU" sz="3400" b="1" dirty="0" smtClean="0">
                <a:solidFill>
                  <a:schemeClr val="tx1"/>
                </a:solidFill>
              </a:rPr>
              <a:t>3 класс</a:t>
            </a:r>
          </a:p>
          <a:p>
            <a:pPr algn="ctr" fontAlgn="auto">
              <a:defRPr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algn="ctr" fontAlgn="auto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28596" y="1928802"/>
            <a:ext cx="8072494" cy="428627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У ёлки,  глушь,  символы,  год,       у красавицы,  мышь,  пора,           под деревом,  к лесу,  тишь,     около птиц,  к зверю,                   для кормилиц,   под елью,                у шишки,   клесты.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285729"/>
            <a:ext cx="9143999" cy="1000132"/>
          </a:xfrm>
        </p:spPr>
        <p:txBody>
          <a:bodyPr/>
          <a:lstStyle/>
          <a:p>
            <a:pPr>
              <a:buNone/>
            </a:pPr>
            <a:r>
              <a:rPr lang="ru-RU" sz="4000" b="0" dirty="0" smtClean="0"/>
              <a:t>Выпишите слова 1 и 2 склонения:</a:t>
            </a:r>
            <a:endParaRPr lang="ru-RU" sz="4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5469255"/>
            <a:ext cx="6511925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785794"/>
            <a:ext cx="8072494" cy="5000660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  ёлки                      символы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 красавицы              год           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пора                          под деревом                       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около птиц                к лесу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для кормилиц           к зверю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 шишки                    клесты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00034" y="1643051"/>
            <a:ext cx="8143932" cy="4291614"/>
          </a:xfrm>
        </p:spPr>
        <p:txBody>
          <a:bodyPr>
            <a:normAutofit fontScale="47500" lnSpcReduction="20000"/>
          </a:bodyPr>
          <a:lstStyle/>
          <a:p>
            <a:endParaRPr lang="ru-RU" sz="6500" dirty="0" smtClean="0"/>
          </a:p>
          <a:p>
            <a:r>
              <a:rPr lang="ru-RU" sz="6500" dirty="0" smtClean="0">
                <a:solidFill>
                  <a:schemeClr val="accent1">
                    <a:lumMod val="75000"/>
                  </a:schemeClr>
                </a:solidFill>
              </a:rPr>
              <a:t>Новогодняя ёлка – это символ Нового года. Зелёная красавица приходит к нам из зимнего леса.  Ёлка – хорошее, доброе дерево. В зимнюю пору, когда особенно тяжело птицам, зверям она настоящая кормилица. </a:t>
            </a:r>
            <a:r>
              <a:rPr lang="ru-RU" sz="6500" dirty="0" err="1" smtClean="0">
                <a:solidFill>
                  <a:schemeClr val="accent1">
                    <a:lumMod val="75000"/>
                  </a:schemeClr>
                </a:solidFill>
              </a:rPr>
              <a:t>Клесты-еловики</a:t>
            </a:r>
            <a:r>
              <a:rPr lang="ru-RU" sz="6500" dirty="0" smtClean="0">
                <a:solidFill>
                  <a:schemeClr val="accent1">
                    <a:lumMod val="75000"/>
                  </a:schemeClr>
                </a:solidFill>
              </a:rPr>
              <a:t>, белки, дятлы, полевые мыши – все питаются семенами еловых шишек. Молодые побеги ели тоже идут в ход.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214546" y="357167"/>
            <a:ext cx="6715172" cy="1071570"/>
          </a:xfrm>
        </p:spPr>
        <p:txBody>
          <a:bodyPr/>
          <a:lstStyle/>
          <a:p>
            <a:pPr>
              <a:buNone/>
            </a:pPr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</a:rPr>
              <a:t> Новогодняя   ёлка</a:t>
            </a:r>
            <a:endParaRPr lang="ru-RU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Фотография Белка на снегу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5214950"/>
            <a:ext cx="203359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лёст на снежных ветках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357166"/>
            <a:ext cx="2286016" cy="166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rmAutofit/>
          </a:bodyPr>
          <a:lstStyle/>
          <a:p>
            <a:pPr indent="-18288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</a:rPr>
              <a:t>Урок окончен!</a:t>
            </a:r>
          </a:p>
          <a:p>
            <a:pPr indent="-18288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7200" dirty="0" smtClean="0">
                <a:solidFill>
                  <a:schemeClr val="bg2">
                    <a:lumMod val="50000"/>
                  </a:schemeClr>
                </a:solidFill>
              </a:rPr>
              <a:t>МОЛОДЦЫ!</a:t>
            </a:r>
          </a:p>
          <a:p>
            <a:pPr indent="-18288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go2.imgsmail.ru/imgpreview?key=http%3A//www.odintsovo.info/img/2009/12/Resize_of_53.jpg&amp;mb=imgdb_preview_46&amp;q=90&amp;w=12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429000"/>
            <a:ext cx="421484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375" y="500063"/>
            <a:ext cx="8016875" cy="5832475"/>
          </a:xfrm>
        </p:spPr>
        <p:txBody>
          <a:bodyPr>
            <a:normAutofit fontScale="90000"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Обобщение по теме  «</a:t>
            </a:r>
            <a:r>
              <a:rPr lang="ru-RU" sz="540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Склонение </a:t>
            </a:r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имён  </a:t>
            </a:r>
            <a:r>
              <a:rPr lang="ru-RU" sz="540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существительных.»</a:t>
            </a:r>
            <a:br>
              <a:rPr lang="ru-RU" sz="540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000" b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000" b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2844" y="214290"/>
            <a:ext cx="8786813" cy="6357937"/>
          </a:xfrm>
        </p:spPr>
        <p:txBody>
          <a:bodyPr rtlCol="0">
            <a:normAutofit/>
          </a:bodyPr>
          <a:lstStyle/>
          <a:p>
            <a:pPr indent="-182880" algn="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9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stat15.privet.ru/lr/0905cf5c64d1671eed4bcfbbdd64f29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0042"/>
            <a:ext cx="3500462" cy="2628040"/>
          </a:xfrm>
          <a:prstGeom prst="rect">
            <a:avLst/>
          </a:prstGeom>
          <a:noFill/>
        </p:spPr>
      </p:pic>
      <p:pic>
        <p:nvPicPr>
          <p:cNvPr id="9220" name="Picture 4" descr="http://img0.liveinternet.ru/images/foto/c/9/apps/2/557/2557888_3da76e73406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00042"/>
            <a:ext cx="3500462" cy="262534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643174" y="2357430"/>
            <a:ext cx="40570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50000"/>
                  </a:schemeClr>
                </a:solidFill>
              </a:rPr>
              <a:t>   мороз</a:t>
            </a:r>
            <a:endParaRPr lang="ru-RU" sz="8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571472" y="1357298"/>
          <a:ext cx="8215370" cy="4143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643074"/>
                <a:gridCol w="1643074"/>
                <a:gridCol w="1643074"/>
                <a:gridCol w="1643074"/>
              </a:tblGrid>
              <a:tr h="20717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71702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</a:t>
                      </a:r>
                    </a:p>
                    <a:p>
                      <a:r>
                        <a:rPr lang="ru-RU" sz="4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М</a:t>
                      </a:r>
                      <a:endParaRPr lang="ru-RU" sz="4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</a:t>
                      </a:r>
                    </a:p>
                    <a:p>
                      <a:r>
                        <a:rPr lang="ru-RU" sz="4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Е</a:t>
                      </a:r>
                      <a:endParaRPr lang="ru-RU" sz="4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sz="4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С</a:t>
                      </a:r>
                      <a:endParaRPr lang="ru-RU" sz="4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sz="4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Я</a:t>
                      </a:r>
                      <a:endParaRPr lang="ru-RU" sz="4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sz="4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Ц</a:t>
                      </a:r>
                      <a:endParaRPr lang="ru-RU" sz="4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Сказочные персонажи в картинках: Медвед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428736"/>
            <a:ext cx="121444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go4.imgsmail.ru/imgpreview?key=http%3A//prirodasibiri.ru/links/155/58_1_1.jpg&amp;mb=imgdb_preview_221&amp;q=90&amp;w=9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571612"/>
            <a:ext cx="13573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go1.imgsmail.ru/imgpreview?key=http%3A//fotodes.ru/upload/img1336426701.jpg&amp;mb=imgdb_preview_1956&amp;q=90&amp;w=1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643050"/>
            <a:ext cx="138112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go1.imgsmail.ru/imgpreview?key=http%3A//fotocvetov.ru/lilyy/321061.jpg&amp;mb=imgdb_preview_1029&amp;q=90&amp;w=10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1571612"/>
            <a:ext cx="121444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go2.imgsmail.ru/imgpreview?key=http%3A//demiart.ru/forum/uploads4/post-988801-1259797713.jpg&amp;mb=imgdb_preview_1484&amp;q=90&amp;w=13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1714488"/>
            <a:ext cx="141922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казочные персонажи в картинках: Медведь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52"/>
            <a:ext cx="1071570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o4.imgsmail.ru/imgpreview?key=http%3A//prirodasibiri.ru/links/155/58_1_1.jpg&amp;mb=imgdb_preview_221&amp;q=90&amp;w=9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643050"/>
            <a:ext cx="92869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go1.imgsmail.ru/imgpreview?key=http%3A//fotodes.ru/upload/img1336426701.jpg&amp;mb=imgdb_preview_1956&amp;q=90&amp;w=1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14752"/>
            <a:ext cx="107157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go1.imgsmail.ru/imgpreview?key=http%3A//fotocvetov.ru/lilyy/321061.jpg&amp;mb=imgdb_preview_1029&amp;q=90&amp;w=10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5072074"/>
            <a:ext cx="92869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go2.imgsmail.ru/imgpreview?key=http%3A//demiart.ru/forum/uploads4/post-988801-1259797713.jpg&amp;mb=imgdb_preview_1484&amp;q=90&amp;w=13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643182"/>
            <a:ext cx="1276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14546" y="642918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МЕДВЕДЬ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7422" y="1785926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ЕЛЬ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5984" y="2857496"/>
            <a:ext cx="140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СНЕГ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3108" y="4143380"/>
            <a:ext cx="2177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ЯБЛОКО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3108" y="5500702"/>
            <a:ext cx="2031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ЦВЕТОК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Владелец\Мои документы\Мои рисунки\Рисунок7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778" t="1033" r="778" b="1550"/>
          <a:stretch>
            <a:fillRect/>
          </a:stretch>
        </p:blipFill>
        <p:spPr bwMode="auto">
          <a:xfrm>
            <a:off x="336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i073.radikal.ru/1010/18/474944ebb21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-7332"/>
          <a:stretch>
            <a:fillRect/>
          </a:stretch>
        </p:blipFill>
        <p:spPr bwMode="auto">
          <a:xfrm>
            <a:off x="2312264" y="285727"/>
            <a:ext cx="3257002" cy="3981322"/>
          </a:xfrm>
          <a:prstGeom prst="ellipse">
            <a:avLst/>
          </a:prstGeom>
          <a:noFill/>
        </p:spPr>
      </p:pic>
      <p:pic>
        <p:nvPicPr>
          <p:cNvPr id="8" name="Picture 2" descr="C:\Documents and Settings\Владелец\Рабочий стол\отрисовки\емеля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1437" y="3569909"/>
            <a:ext cx="2687563" cy="2575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500063" y="3857628"/>
            <a:ext cx="1695673" cy="64293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В проруби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11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5978" y="52388"/>
            <a:ext cx="304800" cy="30480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2354289" y="4064417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95555" y="4070035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6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3102" y="377952"/>
            <a:ext cx="304800" cy="304800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4454012" y="406679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8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5978" y="682752"/>
            <a:ext cx="304800" cy="3048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500063" y="4857750"/>
            <a:ext cx="1695673" cy="500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</a:rPr>
              <a:t>На печи</a:t>
            </a:r>
          </a:p>
        </p:txBody>
      </p:sp>
      <p:pic>
        <p:nvPicPr>
          <p:cNvPr id="20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5978" y="922021"/>
            <a:ext cx="304800" cy="304800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2354289" y="4934050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395555" y="4939667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3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3102" y="1247584"/>
            <a:ext cx="304800" cy="304800"/>
          </a:xfrm>
          <a:prstGeom prst="rect">
            <a:avLst/>
          </a:prstGeom>
        </p:spPr>
      </p:pic>
      <p:sp>
        <p:nvSpPr>
          <p:cNvPr id="24" name="Скругленный прямоугольник 23"/>
          <p:cNvSpPr/>
          <p:nvPr/>
        </p:nvSpPr>
        <p:spPr>
          <a:xfrm>
            <a:off x="4467734" y="4939667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5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5978" y="1523483"/>
            <a:ext cx="304800" cy="304800"/>
          </a:xfrm>
          <a:prstGeom prst="rect">
            <a:avLst/>
          </a:prstGeom>
        </p:spPr>
      </p:pic>
      <p:sp>
        <p:nvSpPr>
          <p:cNvPr id="26" name="Скругленный прямоугольник 25"/>
          <p:cNvSpPr/>
          <p:nvPr/>
        </p:nvSpPr>
        <p:spPr>
          <a:xfrm>
            <a:off x="5999916" y="585790"/>
            <a:ext cx="2000250" cy="500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</a:rPr>
              <a:t>За печкой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484739" y="129073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8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425077" y="3093718"/>
            <a:ext cx="304800" cy="304800"/>
          </a:xfrm>
          <a:prstGeom prst="rect">
            <a:avLst/>
          </a:prstGeom>
        </p:spPr>
      </p:pic>
      <p:sp>
        <p:nvSpPr>
          <p:cNvPr id="29" name="Скругленный прямоугольник 28"/>
          <p:cNvSpPr/>
          <p:nvPr/>
        </p:nvSpPr>
        <p:spPr>
          <a:xfrm>
            <a:off x="6595119" y="129073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30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49177" y="3519395"/>
            <a:ext cx="304800" cy="304800"/>
          </a:xfrm>
          <a:prstGeom prst="rect">
            <a:avLst/>
          </a:prstGeom>
        </p:spPr>
      </p:pic>
      <p:sp>
        <p:nvSpPr>
          <p:cNvPr id="31" name="Скругленный прямоугольник 30"/>
          <p:cNvSpPr/>
          <p:nvPr/>
        </p:nvSpPr>
        <p:spPr>
          <a:xfrm>
            <a:off x="7636486" y="1290736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32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715898" y="4348163"/>
            <a:ext cx="304800" cy="304800"/>
          </a:xfrm>
          <a:prstGeom prst="rect">
            <a:avLst/>
          </a:prstGeom>
        </p:spPr>
      </p:pic>
      <p:sp>
        <p:nvSpPr>
          <p:cNvPr id="33" name="Скругленный прямоугольник 32"/>
          <p:cNvSpPr/>
          <p:nvPr/>
        </p:nvSpPr>
        <p:spPr>
          <a:xfrm>
            <a:off x="5974519" y="2337823"/>
            <a:ext cx="2000250" cy="500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</a:rPr>
              <a:t>С ведром</a:t>
            </a:r>
          </a:p>
        </p:txBody>
      </p:sp>
      <p:pic>
        <p:nvPicPr>
          <p:cNvPr id="40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7813" y="3917635"/>
            <a:ext cx="304800" cy="304800"/>
          </a:xfrm>
          <a:prstGeom prst="rect">
            <a:avLst/>
          </a:prstGeom>
        </p:spPr>
      </p:pic>
      <p:sp>
        <p:nvSpPr>
          <p:cNvPr id="41" name="Скругленный прямоугольник 40"/>
          <p:cNvSpPr/>
          <p:nvPr/>
        </p:nvSpPr>
        <p:spPr>
          <a:xfrm>
            <a:off x="5524469" y="2992854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44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714063" y="2537268"/>
            <a:ext cx="304800" cy="304800"/>
          </a:xfrm>
          <a:prstGeom prst="rect">
            <a:avLst/>
          </a:prstGeom>
        </p:spPr>
      </p:pic>
      <p:sp>
        <p:nvSpPr>
          <p:cNvPr id="45" name="Скругленный прямоугольник 44"/>
          <p:cNvSpPr/>
          <p:nvPr/>
        </p:nvSpPr>
        <p:spPr>
          <a:xfrm>
            <a:off x="6595119" y="2992855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46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92316" y="2084832"/>
            <a:ext cx="304800" cy="304800"/>
          </a:xfrm>
          <a:prstGeom prst="rect">
            <a:avLst/>
          </a:prstGeom>
        </p:spPr>
      </p:pic>
      <p:sp>
        <p:nvSpPr>
          <p:cNvPr id="47" name="Скругленный прямоугольник 46"/>
          <p:cNvSpPr/>
          <p:nvPr/>
        </p:nvSpPr>
        <p:spPr>
          <a:xfrm>
            <a:off x="7636486" y="2997616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302571" y="5788025"/>
            <a:ext cx="1901277" cy="500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</a:rPr>
              <a:t>Емеля</a:t>
            </a:r>
          </a:p>
        </p:txBody>
      </p:sp>
      <p:pic>
        <p:nvPicPr>
          <p:cNvPr id="49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469236" y="4267049"/>
            <a:ext cx="304800" cy="304800"/>
          </a:xfrm>
          <a:prstGeom prst="rect">
            <a:avLst/>
          </a:prstGeom>
        </p:spPr>
      </p:pic>
      <p:sp>
        <p:nvSpPr>
          <p:cNvPr id="50" name="Скругленный прямоугольник 49"/>
          <p:cNvSpPr/>
          <p:nvPr/>
        </p:nvSpPr>
        <p:spPr>
          <a:xfrm>
            <a:off x="3416133" y="5875690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51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427879" y="3772955"/>
            <a:ext cx="304800" cy="304800"/>
          </a:xfrm>
          <a:prstGeom prst="rect">
            <a:avLst/>
          </a:prstGeom>
        </p:spPr>
      </p:pic>
      <p:sp>
        <p:nvSpPr>
          <p:cNvPr id="52" name="Скругленный прямоугольник 51"/>
          <p:cNvSpPr/>
          <p:nvPr/>
        </p:nvSpPr>
        <p:spPr>
          <a:xfrm>
            <a:off x="5542984" y="5875690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467734" y="5886487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54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732679" y="3048696"/>
            <a:ext cx="304800" cy="304800"/>
          </a:xfrm>
          <a:prstGeom prst="rect">
            <a:avLst/>
          </a:prstGeom>
        </p:spPr>
      </p:pic>
      <p:pic>
        <p:nvPicPr>
          <p:cNvPr id="55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539916" y="2237232"/>
            <a:ext cx="304800" cy="304800"/>
          </a:xfrm>
          <a:prstGeom prst="rect">
            <a:avLst/>
          </a:prstGeom>
        </p:spPr>
      </p:pic>
      <p:pic>
        <p:nvPicPr>
          <p:cNvPr id="56" name="Объект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2423" y="317060"/>
            <a:ext cx="2416768" cy="216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8191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46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02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10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46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vide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463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video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402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video>
              <p:cMediaNode vol="10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vide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402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video>
              <p:cMediaNode vol="10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vide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1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vide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vide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463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video>
              <p:cMediaNode vol="80000">
                <p:cTn id="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video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1463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1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vide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vide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4025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0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1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video>
              <p:cMediaNode vol="10000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video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1463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video>
              <p:cMediaNode vol="8000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vide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4025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0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video>
              <p:cMediaNode vol="100000">
                <p:cTn id="1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video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8" dur="1463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0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video>
              <p:cMediaNode vol="80000">
                <p:cTn id="1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video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1463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video>
              <p:cMediaNode vol="100000">
                <p:cTn id="1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video>
            <p:video>
              <p:cMediaNode vol="80000">
                <p:cTn id="1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Владелец\Мои документы\Мои рисунки\Рисунок7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778" t="1033" r="778" b="15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500063" y="4357688"/>
            <a:ext cx="2357437" cy="500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</a:rPr>
              <a:t>Снегурочку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50" y="5934076"/>
            <a:ext cx="2357437" cy="500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В любви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00750" y="2045493"/>
            <a:ext cx="2000250" cy="500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</a:rPr>
              <a:t>Туловище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63" y="5214938"/>
            <a:ext cx="2357437" cy="500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</a:rPr>
              <a:t>Шалунья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6" y="637362"/>
            <a:ext cx="2000250" cy="500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</a:rPr>
              <a:t>К окну</a:t>
            </a:r>
          </a:p>
        </p:txBody>
      </p:sp>
      <p:pic>
        <p:nvPicPr>
          <p:cNvPr id="12" name="Picture 8" descr="http://forum.materinstvo.ru/uploads/journals/1309466651/j373610_130972189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6152" y="3118204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forum.materinstvo.ru/uploads/journals/1305623404/j56918_1305740307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3782270"/>
            <a:ext cx="1659719" cy="274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5383202" y="1336006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53852" y="1336007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495219" y="134076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7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5978" y="278131"/>
            <a:ext cx="304800" cy="304800"/>
          </a:xfrm>
          <a:prstGeom prst="rect">
            <a:avLst/>
          </a:prstGeom>
        </p:spPr>
      </p:pic>
      <p:pic>
        <p:nvPicPr>
          <p:cNvPr id="18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6986" y="582931"/>
            <a:ext cx="304800" cy="304800"/>
          </a:xfrm>
          <a:prstGeom prst="rect">
            <a:avLst/>
          </a:prstGeom>
        </p:spPr>
      </p:pic>
      <p:pic>
        <p:nvPicPr>
          <p:cNvPr id="19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358376" y="450534"/>
            <a:ext cx="304800" cy="304800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5535602" y="270410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606252" y="2704109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647619" y="2708870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3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6986" y="1001703"/>
            <a:ext cx="304800" cy="304800"/>
          </a:xfrm>
          <a:prstGeom prst="rect">
            <a:avLst/>
          </a:prstGeom>
        </p:spPr>
      </p:pic>
      <p:pic>
        <p:nvPicPr>
          <p:cNvPr id="24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7994" y="1306503"/>
            <a:ext cx="304800" cy="304800"/>
          </a:xfrm>
          <a:prstGeom prst="rect">
            <a:avLst/>
          </a:prstGeom>
        </p:spPr>
      </p:pic>
      <p:pic>
        <p:nvPicPr>
          <p:cNvPr id="25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359384" y="1174106"/>
            <a:ext cx="304800" cy="304800"/>
          </a:xfrm>
          <a:prstGeom prst="rect">
            <a:avLst/>
          </a:prstGeom>
        </p:spPr>
      </p:pic>
      <p:sp>
        <p:nvSpPr>
          <p:cNvPr id="26" name="Скругленный прямоугольник 25"/>
          <p:cNvSpPr/>
          <p:nvPr/>
        </p:nvSpPr>
        <p:spPr>
          <a:xfrm>
            <a:off x="4234424" y="4424682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153192" y="442626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273226" y="4424682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9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4694" y="1775354"/>
            <a:ext cx="304800" cy="304800"/>
          </a:xfrm>
          <a:prstGeom prst="rect">
            <a:avLst/>
          </a:prstGeom>
        </p:spPr>
      </p:pic>
      <p:pic>
        <p:nvPicPr>
          <p:cNvPr id="30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5702" y="2080154"/>
            <a:ext cx="304800" cy="304800"/>
          </a:xfrm>
          <a:prstGeom prst="rect">
            <a:avLst/>
          </a:prstGeom>
        </p:spPr>
      </p:pic>
      <p:pic>
        <p:nvPicPr>
          <p:cNvPr id="31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357092" y="1947757"/>
            <a:ext cx="304800" cy="304800"/>
          </a:xfrm>
          <a:prstGeom prst="rect">
            <a:avLst/>
          </a:prstGeom>
        </p:spPr>
      </p:pic>
      <p:sp>
        <p:nvSpPr>
          <p:cNvPr id="32" name="Скругленный прямоугольник 31"/>
          <p:cNvSpPr/>
          <p:nvPr/>
        </p:nvSpPr>
        <p:spPr>
          <a:xfrm>
            <a:off x="4217350" y="5293520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136118" y="5295106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256152" y="5293520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35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806948" y="2565276"/>
            <a:ext cx="304800" cy="304800"/>
          </a:xfrm>
          <a:prstGeom prst="rect">
            <a:avLst/>
          </a:prstGeom>
        </p:spPr>
      </p:pic>
      <p:pic>
        <p:nvPicPr>
          <p:cNvPr id="36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807956" y="2870076"/>
            <a:ext cx="304800" cy="304800"/>
          </a:xfrm>
          <a:prstGeom prst="rect">
            <a:avLst/>
          </a:prstGeom>
        </p:spPr>
      </p:pic>
      <p:pic>
        <p:nvPicPr>
          <p:cNvPr id="37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499346" y="2737679"/>
            <a:ext cx="304800" cy="304800"/>
          </a:xfrm>
          <a:prstGeom prst="rect">
            <a:avLst/>
          </a:prstGeom>
        </p:spPr>
      </p:pic>
      <p:sp>
        <p:nvSpPr>
          <p:cNvPr id="38" name="Скругленный прямоугольник 37"/>
          <p:cNvSpPr/>
          <p:nvPr/>
        </p:nvSpPr>
        <p:spPr>
          <a:xfrm>
            <a:off x="5055117" y="6001405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072198" y="600076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036218" y="6001405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41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806948" y="3256489"/>
            <a:ext cx="304800" cy="304800"/>
          </a:xfrm>
          <a:prstGeom prst="rect">
            <a:avLst/>
          </a:prstGeom>
        </p:spPr>
      </p:pic>
      <p:pic>
        <p:nvPicPr>
          <p:cNvPr id="42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807956" y="3561289"/>
            <a:ext cx="304800" cy="304800"/>
          </a:xfrm>
          <a:prstGeom prst="rect">
            <a:avLst/>
          </a:prstGeom>
        </p:spPr>
      </p:pic>
      <p:pic>
        <p:nvPicPr>
          <p:cNvPr id="43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499346" y="3428892"/>
            <a:ext cx="304800" cy="304800"/>
          </a:xfrm>
          <a:prstGeom prst="rect">
            <a:avLst/>
          </a:prstGeom>
        </p:spPr>
      </p:pic>
      <p:pic>
        <p:nvPicPr>
          <p:cNvPr id="44" name="Объект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6368" y="91691"/>
            <a:ext cx="2913647" cy="40169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2832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025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vide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video>
              <p:cMediaNode vol="10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463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02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1463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video>
            <p:vide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video>
            <p:video>
              <p:cMediaNode vol="10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vide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463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4025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1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video>
              <p:cMediaNode vol="80000">
                <p:cTn id="8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video>
            <p:vide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video>
            <p:video>
              <p:cMediaNode vol="100000">
                <p:cTn id="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video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1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1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4025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1463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video>
              <p:cMediaNode vol="80000">
                <p:cTn id="1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video>
            <p:vide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video>
            <p:video>
              <p:cMediaNode vol="10000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vide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1463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4025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5" dur="1463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6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video>
              <p:cMediaNode vol="80000">
                <p:cTn id="1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video>
            <p:video>
              <p:cMediaNode vol="80000">
                <p:cTn id="1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video>
            <p:video>
              <p:cMediaNode vol="100000">
                <p:cTn id="1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Владелец\Мои документы\Мои рисунки\Рисунок7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778" t="1033" r="778" b="15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forum.materinstvo.ru/uploads/journals/1319619712/j238590_1319799952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13" y="4500563"/>
            <a:ext cx="176053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Documents and Settings\Владелец\Мои документы\Мои рисунки\0d14a9fe1e4e[1]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4254" y="3449360"/>
            <a:ext cx="212248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500063" y="4000500"/>
            <a:ext cx="2357437" cy="500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К дочке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31640" y="5837237"/>
            <a:ext cx="2357438" cy="500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Лошадь 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26138" y="2069249"/>
            <a:ext cx="2000250" cy="500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Дочь  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063" y="4857750"/>
            <a:ext cx="2357437" cy="5000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Под сосной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915780" y="637362"/>
            <a:ext cx="2000250" cy="500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Мачеха  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05563" y="2757136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517580" y="2757136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57950" y="276189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8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5978" y="52388"/>
            <a:ext cx="304800" cy="304800"/>
          </a:xfrm>
          <a:prstGeom prst="rect">
            <a:avLst/>
          </a:prstGeom>
        </p:spPr>
      </p:pic>
      <p:pic>
        <p:nvPicPr>
          <p:cNvPr id="19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6986" y="357188"/>
            <a:ext cx="304800" cy="304800"/>
          </a:xfrm>
          <a:prstGeom prst="rect">
            <a:avLst/>
          </a:prstGeom>
        </p:spPr>
      </p:pic>
      <p:pic>
        <p:nvPicPr>
          <p:cNvPr id="20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358376" y="224791"/>
            <a:ext cx="304800" cy="304800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6422878" y="1321012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329867" y="1321012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517580" y="1321012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4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55556" y="832624"/>
            <a:ext cx="304800" cy="304800"/>
          </a:xfrm>
          <a:prstGeom prst="rect">
            <a:avLst/>
          </a:prstGeom>
        </p:spPr>
      </p:pic>
      <p:pic>
        <p:nvPicPr>
          <p:cNvPr id="25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56564" y="1137424"/>
            <a:ext cx="304800" cy="304800"/>
          </a:xfrm>
          <a:prstGeom prst="rect">
            <a:avLst/>
          </a:prstGeom>
        </p:spPr>
      </p:pic>
      <p:pic>
        <p:nvPicPr>
          <p:cNvPr id="26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347954" y="1005027"/>
            <a:ext cx="304800" cy="304800"/>
          </a:xfrm>
          <a:prstGeom prst="rect">
            <a:avLst/>
          </a:prstGeom>
        </p:spPr>
      </p:pic>
      <p:sp>
        <p:nvSpPr>
          <p:cNvPr id="27" name="Скругленный прямоугольник 26"/>
          <p:cNvSpPr/>
          <p:nvPr/>
        </p:nvSpPr>
        <p:spPr>
          <a:xfrm>
            <a:off x="4121950" y="4057232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059832" y="4045979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207486" y="404618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30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5978" y="1521991"/>
            <a:ext cx="304800" cy="304800"/>
          </a:xfrm>
          <a:prstGeom prst="rect">
            <a:avLst/>
          </a:prstGeom>
        </p:spPr>
      </p:pic>
      <p:pic>
        <p:nvPicPr>
          <p:cNvPr id="31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6986" y="1826791"/>
            <a:ext cx="304800" cy="304800"/>
          </a:xfrm>
          <a:prstGeom prst="rect">
            <a:avLst/>
          </a:prstGeom>
        </p:spPr>
      </p:pic>
      <p:pic>
        <p:nvPicPr>
          <p:cNvPr id="32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358376" y="1694394"/>
            <a:ext cx="304800" cy="304800"/>
          </a:xfrm>
          <a:prstGeom prst="rect">
            <a:avLst/>
          </a:prstGeom>
        </p:spPr>
      </p:pic>
      <p:sp>
        <p:nvSpPr>
          <p:cNvPr id="33" name="Скругленный прямоугольник 32"/>
          <p:cNvSpPr/>
          <p:nvPr/>
        </p:nvSpPr>
        <p:spPr>
          <a:xfrm>
            <a:off x="4121950" y="4921866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059832" y="492507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207486" y="4925078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36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5978" y="2400881"/>
            <a:ext cx="304800" cy="304800"/>
          </a:xfrm>
          <a:prstGeom prst="rect">
            <a:avLst/>
          </a:prstGeom>
        </p:spPr>
      </p:pic>
      <p:pic>
        <p:nvPicPr>
          <p:cNvPr id="37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666986" y="2705681"/>
            <a:ext cx="304800" cy="304800"/>
          </a:xfrm>
          <a:prstGeom prst="rect">
            <a:avLst/>
          </a:prstGeom>
        </p:spPr>
      </p:pic>
      <p:pic>
        <p:nvPicPr>
          <p:cNvPr id="38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358376" y="2573284"/>
            <a:ext cx="304800" cy="304800"/>
          </a:xfrm>
          <a:prstGeom prst="rect">
            <a:avLst/>
          </a:prstGeom>
        </p:spPr>
      </p:pic>
      <p:sp>
        <p:nvSpPr>
          <p:cNvPr id="39" name="Скругленный прямоугольник 38"/>
          <p:cNvSpPr/>
          <p:nvPr/>
        </p:nvSpPr>
        <p:spPr>
          <a:xfrm>
            <a:off x="4933152" y="5904565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2скл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958655" y="5904565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3скл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902782" y="5904565"/>
            <a:ext cx="900100" cy="365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1скл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42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806948" y="3256489"/>
            <a:ext cx="304800" cy="304800"/>
          </a:xfrm>
          <a:prstGeom prst="rect">
            <a:avLst/>
          </a:prstGeom>
        </p:spPr>
      </p:pic>
      <p:pic>
        <p:nvPicPr>
          <p:cNvPr id="43" name="№ 1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807956" y="3561289"/>
            <a:ext cx="304800" cy="304800"/>
          </a:xfrm>
          <a:prstGeom prst="rect">
            <a:avLst/>
          </a:prstGeom>
        </p:spPr>
      </p:pic>
      <p:pic>
        <p:nvPicPr>
          <p:cNvPr id="44" name="звук 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-1499346" y="3428892"/>
            <a:ext cx="304800" cy="304800"/>
          </a:xfrm>
          <a:prstGeom prst="rect">
            <a:avLst/>
          </a:prstGeom>
        </p:spPr>
      </p:pic>
      <p:pic>
        <p:nvPicPr>
          <p:cNvPr id="46" name="Объект 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5" y="182252"/>
            <a:ext cx="3025448" cy="38199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20502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025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46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463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4025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0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46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7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4025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1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463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4025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0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1463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1463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7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4025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3" dur="1463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video>
              <p:cMediaNode vol="80000">
                <p:cTn id="1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video>
              <p:cMediaNode vol="80000">
                <p:cTn id="1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  <p:video>
              <p:cMediaNode vol="100000">
                <p:cTn id="1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video>
            <p:video>
              <p:cMediaNode vol="80000">
                <p:cTn id="1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video>
            <p:video>
              <p:cMediaNode vol="80000">
                <p:cTn id="1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video>
            <p:video>
              <p:cMediaNode vol="100000">
                <p:cTn id="1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video>
            <p:video>
              <p:cMediaNode vol="80000">
                <p:cTn id="1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video>
            <p:video>
              <p:cMediaNode vol="80000">
                <p:cTn id="1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video>
            <p:video>
              <p:cMediaNode vol="100000">
                <p:cTn id="1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video>
            <p:video>
              <p:cMediaNode vol="80000">
                <p:cTn id="1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video>
            <p:video>
              <p:cMediaNode vol="80000">
                <p:cTn id="1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video>
            <p:video>
              <p:cMediaNode vol="100000">
                <p:cTn id="1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video>
            <p:video>
              <p:cMediaNode vol="80000">
                <p:cTn id="1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video>
            <p:video>
              <p:cMediaNode vol="80000">
                <p:cTn id="1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video>
            <p:video>
              <p:cMediaNode vol="100000">
                <p:cTn id="1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460</TotalTime>
  <Words>241</Words>
  <Application>Microsoft Office PowerPoint</Application>
  <PresentationFormat>Экран (4:3)</PresentationFormat>
  <Paragraphs>95</Paragraphs>
  <Slides>13</Slides>
  <Notes>1</Notes>
  <HiddenSlides>0</HiddenSlides>
  <MMClips>46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Муниципальное бюджетное общеобразовательное учреждение «Начальная общеобразовательная школа № 4» г. Богородска</vt:lpstr>
      <vt:lpstr> Тема урока:    Обобщение по теме  «Склонение имён  существительных.»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Выпишите слова 1 и 2 склонения:</vt:lpstr>
      <vt:lpstr>Слайд 11</vt:lpstr>
      <vt:lpstr> Новогодняя   ёлка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 19» г.  Новочебоксарска Чувашской Республики</dc:title>
  <dc:creator>User</dc:creator>
  <cp:lastModifiedBy>Пользователь</cp:lastModifiedBy>
  <cp:revision>57</cp:revision>
  <dcterms:created xsi:type="dcterms:W3CDTF">2011-06-12T16:49:48Z</dcterms:created>
  <dcterms:modified xsi:type="dcterms:W3CDTF">2019-10-06T15:58:33Z</dcterms:modified>
</cp:coreProperties>
</file>