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notesMasterIdLst>
    <p:notesMasterId r:id="rId12"/>
  </p:notesMasterIdLst>
  <p:sldIdLst>
    <p:sldId id="256" r:id="rId2"/>
    <p:sldId id="264" r:id="rId3"/>
    <p:sldId id="260" r:id="rId4"/>
    <p:sldId id="271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0" autoAdjust="0"/>
    <p:restoredTop sz="94660" autoAdjust="0"/>
  </p:normalViewPr>
  <p:slideViewPr>
    <p:cSldViewPr>
      <p:cViewPr varScale="1">
        <p:scale>
          <a:sx n="57" d="100"/>
          <a:sy n="57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60B88-4CD2-43B4-B122-A49BBAFAD868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144AE-5CD0-42B9-A115-1BFF7846F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976D9-165E-4086-A429-F89E025856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B004F-1CEE-4702-9670-2F84DDCC86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E3FA86-DCCD-4181-93EE-1C9D0DC9E4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3928B-B3C7-4017-A4EF-A0ECF6C128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149BF4-91CD-4BDC-A3A7-C9BBA5576D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CA6F4-DA4F-4645-9CAA-60E3FDF966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C56CC-5893-4CB7-B573-2787183679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BC0433-1D42-4F29-85C8-1928BACF13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219B0-9E83-4174-BEAC-A9C63A9F4C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1D3119-585D-4691-981C-A1D1C5A285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3DBD5E-A688-487D-B55B-7026112FA6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BD67963-0C31-4559-B2E2-3DB1BEDBBA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ransition>
    <p:cover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47864" y="620688"/>
            <a:ext cx="5581724" cy="3456384"/>
          </a:xfrm>
          <a:ln w="57150" cmpd="thickThin"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Платонов Андрей Платонович</a:t>
            </a:r>
          </a:p>
        </p:txBody>
      </p:sp>
      <p:pic>
        <p:nvPicPr>
          <p:cNvPr id="105476" name="Picture 4" descr="pp_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3040062" cy="3384550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144838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Дом задание. По рядам : выписать из рассказа слова, значения которых вы не знаете. Объяснить их.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1р- выписывает слова из первой части плана рассказа 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2р-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………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2-ой части;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3р-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………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.из 3-ей.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0"/>
            <a:ext cx="5072807" cy="3429422"/>
          </a:xfrm>
        </p:spPr>
        <p:txBody>
          <a:bodyPr/>
          <a:lstStyle/>
          <a:p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Андрей</a:t>
            </a:r>
            <a:b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Платонович </a:t>
            </a:r>
            <a:b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Платонов</a:t>
            </a:r>
            <a:b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(1899 – 1951)</a:t>
            </a: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3861048"/>
            <a:ext cx="8655050" cy="3254375"/>
          </a:xfrm>
        </p:spPr>
        <p:txBody>
          <a:bodyPr/>
          <a:lstStyle/>
          <a:p>
            <a:r>
              <a:rPr lang="ru-RU" sz="3600" dirty="0"/>
              <a:t>Настоящая </a:t>
            </a:r>
            <a:r>
              <a:rPr lang="ru-RU" sz="3600" dirty="0" smtClean="0"/>
              <a:t>фамилия - </a:t>
            </a:r>
          </a:p>
          <a:p>
            <a:pPr>
              <a:buNone/>
            </a:pPr>
            <a:r>
              <a:rPr lang="ru-RU" sz="3600" dirty="0" smtClean="0"/>
              <a:t> Климентов</a:t>
            </a:r>
            <a:endParaRPr lang="ru-RU" sz="3600" dirty="0"/>
          </a:p>
        </p:txBody>
      </p:sp>
      <p:pic>
        <p:nvPicPr>
          <p:cNvPr id="82948" name="Picture 4" descr="DSC075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2656"/>
            <a:ext cx="3573463" cy="609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 spd="slow" advTm="21734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  <a:latin typeface="Monotype Corsiva" pitchFamily="66" charset="0"/>
              </a:rPr>
              <a:t>   Платонов – фронтовой корреспондент</a:t>
            </a:r>
            <a:r>
              <a:rPr lang="ru-RU" sz="4000" smtClean="0">
                <a:latin typeface="Monotype Corsiva" pitchFamily="66" charset="0"/>
              </a:rPr>
              <a:t> 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229600" cy="4525962"/>
          </a:xfrm>
          <a:noFill/>
        </p:spPr>
        <p:txBody>
          <a:bodyPr/>
          <a:lstStyle/>
          <a:p>
            <a:pPr eaLnBrk="1" hangingPunct="1"/>
            <a:r>
              <a:rPr lang="ru-RU" sz="2800" smtClean="0">
                <a:solidFill>
                  <a:schemeClr val="bg1"/>
                </a:solidFill>
                <a:latin typeface="Monotype Corsiva" pitchFamily="66" charset="0"/>
              </a:rPr>
              <a:t>Великая Отечественная война  сделала Платонова фронтовым корреспондентом газеты «Красная звезда «. В это время вышли четыре его книги – «Одухотворенные люди», «Рассказы о Родине», «Броня». Цензура не пропустила  его книги «О живых и мертвых», «Вся жизнь».</a:t>
            </a:r>
          </a:p>
        </p:txBody>
      </p:sp>
      <p:pic>
        <p:nvPicPr>
          <p:cNvPr id="111621" name="Picture 5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4581525"/>
            <a:ext cx="20161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0312"/>
            <a:ext cx="8820472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Мир глазами ребенка </a:t>
            </a:r>
            <a:r>
              <a:rPr kumimoji="0" lang="ru-RU" sz="4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рассказе«Никита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(беда и радость; злое и доброе начало в окружающем мире</a:t>
            </a:r>
            <a:r>
              <a:rPr lang="ru-RU" sz="48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8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Картинки по запросу изображение солнца у славя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Картинки по запросу изображение солнца у славя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Картинки по запросу изображение солнца у славя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8" name="Picture 8" descr="Картинки по запросу изображение солнца у славя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56084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layer.myshared.ru/5/460226/slides/slid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layer.myshared.ru/5/460226/slides/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и по запросу картинки к рассказу никита платон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633670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Семья - это царство отца, мир матери и рай ребенка.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9" name="Picture 3" descr="Картинки по запросу рисунки к рассказу ники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476750" cy="5301208"/>
          </a:xfrm>
          <a:prstGeom prst="rect">
            <a:avLst/>
          </a:prstGeom>
          <a:noFill/>
        </p:spPr>
      </p:pic>
      <p:pic>
        <p:nvPicPr>
          <p:cNvPr id="29701" name="Picture 5" descr="Картинки по запросу рисунки к рассказу ники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56792"/>
            <a:ext cx="3456384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9|4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</TotalTime>
  <Words>133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Платонов Андрей Платонович</vt:lpstr>
      <vt:lpstr>Андрей Платонович  Платонов (1899 – 1951)</vt:lpstr>
      <vt:lpstr>   Платонов – фронтовой корреспондент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с.РОЗОВОЕ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Платонов Андрей Платонович</dc:title>
  <dc:creator>ALINA</dc:creator>
  <cp:lastModifiedBy>Курячая Инна</cp:lastModifiedBy>
  <cp:revision>31</cp:revision>
  <cp:lastPrinted>1601-01-01T00:00:00Z</cp:lastPrinted>
  <dcterms:created xsi:type="dcterms:W3CDTF">2005-03-21T21:09:10Z</dcterms:created>
  <dcterms:modified xsi:type="dcterms:W3CDTF">2018-03-15T08:22:06Z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