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480762-4F4D-4120-BD87-B59B14DABC5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414E6-DF78-416A-AC1D-61FD6517FB7C}">
      <dgm:prSet phldrT="[Текст]"/>
      <dgm:spPr/>
      <dgm:t>
        <a:bodyPr/>
        <a:lstStyle/>
        <a:p>
          <a:r>
            <a:rPr lang="ru-RU" dirty="0" smtClean="0"/>
            <a:t>Экспериментирование</a:t>
          </a:r>
          <a:endParaRPr lang="ru-RU" dirty="0"/>
        </a:p>
      </dgm:t>
    </dgm:pt>
    <dgm:pt modelId="{FF515002-01B0-4F3B-80E3-46C0650F4C4E}" type="parTrans" cxnId="{0DC3277B-683E-4FB9-A5D0-87B06E5D03E1}">
      <dgm:prSet/>
      <dgm:spPr/>
      <dgm:t>
        <a:bodyPr/>
        <a:lstStyle/>
        <a:p>
          <a:endParaRPr lang="ru-RU"/>
        </a:p>
      </dgm:t>
    </dgm:pt>
    <dgm:pt modelId="{12C34199-A7FB-40C1-9F52-068029100DD4}" type="sibTrans" cxnId="{0DC3277B-683E-4FB9-A5D0-87B06E5D03E1}">
      <dgm:prSet/>
      <dgm:spPr/>
      <dgm:t>
        <a:bodyPr/>
        <a:lstStyle/>
        <a:p>
          <a:endParaRPr lang="ru-RU"/>
        </a:p>
      </dgm:t>
    </dgm:pt>
    <dgm:pt modelId="{5EC1DF2A-3D83-4052-A564-17C810C27766}">
      <dgm:prSet phldrT="[Текст]"/>
      <dgm:spPr/>
      <dgm:t>
        <a:bodyPr/>
        <a:lstStyle/>
        <a:p>
          <a:r>
            <a:rPr lang="ru-RU" dirty="0" smtClean="0"/>
            <a:t>Наблюдение</a:t>
          </a:r>
          <a:endParaRPr lang="ru-RU" dirty="0"/>
        </a:p>
      </dgm:t>
    </dgm:pt>
    <dgm:pt modelId="{D4A54B0D-472E-4B1D-AEEE-70125FB32AF4}" type="parTrans" cxnId="{7D20D333-0917-40E5-AD5B-8D6F975177EE}">
      <dgm:prSet/>
      <dgm:spPr/>
      <dgm:t>
        <a:bodyPr/>
        <a:lstStyle/>
        <a:p>
          <a:endParaRPr lang="ru-RU"/>
        </a:p>
      </dgm:t>
    </dgm:pt>
    <dgm:pt modelId="{6BBCB251-5E2C-49EE-A146-44EE093C495C}" type="sibTrans" cxnId="{7D20D333-0917-40E5-AD5B-8D6F975177EE}">
      <dgm:prSet/>
      <dgm:spPr/>
      <dgm:t>
        <a:bodyPr/>
        <a:lstStyle/>
        <a:p>
          <a:endParaRPr lang="ru-RU"/>
        </a:p>
      </dgm:t>
    </dgm:pt>
    <dgm:pt modelId="{B897187D-19C4-4A89-A03B-2302DFC59C21}">
      <dgm:prSet phldrT="[Текст]"/>
      <dgm:spPr/>
      <dgm:t>
        <a:bodyPr/>
        <a:lstStyle/>
        <a:p>
          <a:r>
            <a:rPr lang="ru-RU" dirty="0" smtClean="0"/>
            <a:t>Экскурсии</a:t>
          </a:r>
          <a:endParaRPr lang="ru-RU" dirty="0"/>
        </a:p>
      </dgm:t>
    </dgm:pt>
    <dgm:pt modelId="{E0B891B3-685E-46B7-AC6D-E2A6E33720A1}" type="parTrans" cxnId="{5D851467-5AC1-4AF4-8F9D-EA997807FEA1}">
      <dgm:prSet/>
      <dgm:spPr/>
      <dgm:t>
        <a:bodyPr/>
        <a:lstStyle/>
        <a:p>
          <a:endParaRPr lang="ru-RU"/>
        </a:p>
      </dgm:t>
    </dgm:pt>
    <dgm:pt modelId="{3D2E5E52-7E26-415E-AEDD-09FEE4FAEEC5}" type="sibTrans" cxnId="{5D851467-5AC1-4AF4-8F9D-EA997807FEA1}">
      <dgm:prSet/>
      <dgm:spPr/>
      <dgm:t>
        <a:bodyPr/>
        <a:lstStyle/>
        <a:p>
          <a:endParaRPr lang="ru-RU"/>
        </a:p>
      </dgm:t>
    </dgm:pt>
    <dgm:pt modelId="{9E36BC01-19BF-459E-9DD7-BD0E170D2CAB}">
      <dgm:prSet phldrT="[Текст]"/>
      <dgm:spPr/>
      <dgm:t>
        <a:bodyPr/>
        <a:lstStyle/>
        <a:p>
          <a:r>
            <a:rPr lang="ru-RU" dirty="0" smtClean="0"/>
            <a:t>Реализация проектов</a:t>
          </a:r>
          <a:endParaRPr lang="ru-RU" dirty="0"/>
        </a:p>
      </dgm:t>
    </dgm:pt>
    <dgm:pt modelId="{C906B6B8-F607-4750-A2CE-0242AF6019AA}" type="parTrans" cxnId="{F0790725-2472-421A-BE0D-0C505E362C40}">
      <dgm:prSet/>
      <dgm:spPr/>
      <dgm:t>
        <a:bodyPr/>
        <a:lstStyle/>
        <a:p>
          <a:endParaRPr lang="ru-RU"/>
        </a:p>
      </dgm:t>
    </dgm:pt>
    <dgm:pt modelId="{3964E10C-67FE-42CF-AAB0-260788FCC9DE}" type="sibTrans" cxnId="{F0790725-2472-421A-BE0D-0C505E362C40}">
      <dgm:prSet/>
      <dgm:spPr/>
      <dgm:t>
        <a:bodyPr/>
        <a:lstStyle/>
        <a:p>
          <a:endParaRPr lang="ru-RU"/>
        </a:p>
      </dgm:t>
    </dgm:pt>
    <dgm:pt modelId="{184EE8AC-8A3D-467E-9202-DD76357385A2}">
      <dgm:prSet phldrT="[Текст]"/>
      <dgm:spPr/>
      <dgm:t>
        <a:bodyPr/>
        <a:lstStyle/>
        <a:p>
          <a:r>
            <a:rPr lang="ru-RU" dirty="0" smtClean="0"/>
            <a:t>Коллекционирование</a:t>
          </a:r>
          <a:endParaRPr lang="ru-RU" dirty="0"/>
        </a:p>
      </dgm:t>
    </dgm:pt>
    <dgm:pt modelId="{E0CEF1D5-E51C-43D2-8CED-FCF10ECD3D8D}" type="parTrans" cxnId="{9517F4DF-FF0B-461E-B6F3-18CF5E5418D8}">
      <dgm:prSet/>
      <dgm:spPr/>
      <dgm:t>
        <a:bodyPr/>
        <a:lstStyle/>
        <a:p>
          <a:endParaRPr lang="ru-RU"/>
        </a:p>
      </dgm:t>
    </dgm:pt>
    <dgm:pt modelId="{98BAA826-ED54-42C3-9955-BE8389035769}" type="sibTrans" cxnId="{9517F4DF-FF0B-461E-B6F3-18CF5E5418D8}">
      <dgm:prSet/>
      <dgm:spPr/>
      <dgm:t>
        <a:bodyPr/>
        <a:lstStyle/>
        <a:p>
          <a:endParaRPr lang="ru-RU"/>
        </a:p>
      </dgm:t>
    </dgm:pt>
    <dgm:pt modelId="{57E68FD6-0145-4670-83EB-010ECF46F808}">
      <dgm:prSet phldrT="[Текст]"/>
      <dgm:spPr/>
      <dgm:t>
        <a:bodyPr/>
        <a:lstStyle/>
        <a:p>
          <a:r>
            <a:rPr lang="ru-RU" dirty="0" smtClean="0"/>
            <a:t>Решение проблемных ситуаций</a:t>
          </a:r>
          <a:endParaRPr lang="ru-RU" dirty="0"/>
        </a:p>
      </dgm:t>
    </dgm:pt>
    <dgm:pt modelId="{0C6876D0-F39A-462E-9AE3-9B8A53DFB7E3}" type="parTrans" cxnId="{2A4C9EB0-AD92-47C9-AEDF-825DAD15602D}">
      <dgm:prSet/>
      <dgm:spPr/>
      <dgm:t>
        <a:bodyPr/>
        <a:lstStyle/>
        <a:p>
          <a:endParaRPr lang="ru-RU"/>
        </a:p>
      </dgm:t>
    </dgm:pt>
    <dgm:pt modelId="{5A1CBF1F-D1B8-4665-B0DE-73E7B362C01C}" type="sibTrans" cxnId="{2A4C9EB0-AD92-47C9-AEDF-825DAD15602D}">
      <dgm:prSet/>
      <dgm:spPr/>
      <dgm:t>
        <a:bodyPr/>
        <a:lstStyle/>
        <a:p>
          <a:endParaRPr lang="ru-RU"/>
        </a:p>
      </dgm:t>
    </dgm:pt>
    <dgm:pt modelId="{EBE515EE-2EC5-4E32-8858-786A06FF59F1}">
      <dgm:prSet phldrT="[Текст]"/>
      <dgm:spPr/>
      <dgm:t>
        <a:bodyPr/>
        <a:lstStyle/>
        <a:p>
          <a:r>
            <a:rPr lang="ru-RU" dirty="0" smtClean="0"/>
            <a:t>Игры с правилами</a:t>
          </a:r>
          <a:endParaRPr lang="ru-RU" dirty="0"/>
        </a:p>
      </dgm:t>
    </dgm:pt>
    <dgm:pt modelId="{105F2115-9E28-48FA-90F8-A323CE83CB7B}" type="parTrans" cxnId="{D7CD2453-953F-4EF7-AFFE-9095FB21C477}">
      <dgm:prSet/>
      <dgm:spPr/>
      <dgm:t>
        <a:bodyPr/>
        <a:lstStyle/>
        <a:p>
          <a:endParaRPr lang="ru-RU"/>
        </a:p>
      </dgm:t>
    </dgm:pt>
    <dgm:pt modelId="{0FD7B1D9-0949-432B-A18F-63EB4FA6C343}" type="sibTrans" cxnId="{D7CD2453-953F-4EF7-AFFE-9095FB21C477}">
      <dgm:prSet/>
      <dgm:spPr/>
      <dgm:t>
        <a:bodyPr/>
        <a:lstStyle/>
        <a:p>
          <a:endParaRPr lang="ru-RU"/>
        </a:p>
      </dgm:t>
    </dgm:pt>
    <dgm:pt modelId="{86C181F4-F430-4106-A33C-4A7D23F008B1}">
      <dgm:prSet phldrT="[Текст]"/>
      <dgm:spPr/>
      <dgm:t>
        <a:bodyPr/>
        <a:lstStyle/>
        <a:p>
          <a:r>
            <a:rPr lang="ru-RU" dirty="0" smtClean="0"/>
            <a:t>Моделирование</a:t>
          </a:r>
          <a:endParaRPr lang="ru-RU" dirty="0"/>
        </a:p>
      </dgm:t>
    </dgm:pt>
    <dgm:pt modelId="{548BF424-BAE3-4D45-A9DF-4A9D8EC01CAE}" type="parTrans" cxnId="{CA4AB327-F7E9-4EE4-A29C-FED3CAB28BE6}">
      <dgm:prSet/>
      <dgm:spPr/>
      <dgm:t>
        <a:bodyPr/>
        <a:lstStyle/>
        <a:p>
          <a:endParaRPr lang="ru-RU"/>
        </a:p>
      </dgm:t>
    </dgm:pt>
    <dgm:pt modelId="{793C8A29-8748-404C-840F-C4632B33C0AE}" type="sibTrans" cxnId="{CA4AB327-F7E9-4EE4-A29C-FED3CAB28BE6}">
      <dgm:prSet/>
      <dgm:spPr/>
      <dgm:t>
        <a:bodyPr/>
        <a:lstStyle/>
        <a:p>
          <a:endParaRPr lang="ru-RU"/>
        </a:p>
      </dgm:t>
    </dgm:pt>
    <dgm:pt modelId="{16D9672B-E8E8-44FB-AD68-089983F9DCD7}" type="pres">
      <dgm:prSet presAssocID="{F4480762-4F4D-4120-BD87-B59B14DABC5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ABB5BB-D3FE-4273-A85A-010E3EF613C0}" type="pres">
      <dgm:prSet presAssocID="{E18414E6-DF78-416A-AC1D-61FD6517FB7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5F07CF-E957-48C1-853E-7E68FD1104A2}" type="pres">
      <dgm:prSet presAssocID="{12C34199-A7FB-40C1-9F52-068029100DD4}" presName="sibTrans" presStyleCnt="0"/>
      <dgm:spPr/>
    </dgm:pt>
    <dgm:pt modelId="{F4BFACBC-C8A3-4AE7-8328-3300891885D8}" type="pres">
      <dgm:prSet presAssocID="{5EC1DF2A-3D83-4052-A564-17C810C27766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6B7927-8E5F-4557-9989-C1C845873466}" type="pres">
      <dgm:prSet presAssocID="{6BBCB251-5E2C-49EE-A146-44EE093C495C}" presName="sibTrans" presStyleCnt="0"/>
      <dgm:spPr/>
    </dgm:pt>
    <dgm:pt modelId="{753B42F6-3EBC-4ED3-A1A0-CF7B38B227DB}" type="pres">
      <dgm:prSet presAssocID="{B897187D-19C4-4A89-A03B-2302DFC59C21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2B90EE-F5D1-4C66-961C-657163E80E85}" type="pres">
      <dgm:prSet presAssocID="{3D2E5E52-7E26-415E-AEDD-09FEE4FAEEC5}" presName="sibTrans" presStyleCnt="0"/>
      <dgm:spPr/>
    </dgm:pt>
    <dgm:pt modelId="{B3042CB1-327E-47DE-B41C-E8986EBFE526}" type="pres">
      <dgm:prSet presAssocID="{9E36BC01-19BF-459E-9DD7-BD0E170D2CAB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085F55-96DA-473E-B16A-78B336DB8D5B}" type="pres">
      <dgm:prSet presAssocID="{3964E10C-67FE-42CF-AAB0-260788FCC9DE}" presName="sibTrans" presStyleCnt="0"/>
      <dgm:spPr/>
    </dgm:pt>
    <dgm:pt modelId="{813B3421-8E85-47BC-B08F-CF84AFCBAF51}" type="pres">
      <dgm:prSet presAssocID="{184EE8AC-8A3D-467E-9202-DD76357385A2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906978-188F-4D69-9040-A9289C0BBC02}" type="pres">
      <dgm:prSet presAssocID="{98BAA826-ED54-42C3-9955-BE8389035769}" presName="sibTrans" presStyleCnt="0"/>
      <dgm:spPr/>
    </dgm:pt>
    <dgm:pt modelId="{0975DA65-1B6C-45BC-AFB6-E5C84884E069}" type="pres">
      <dgm:prSet presAssocID="{57E68FD6-0145-4670-83EB-010ECF46F808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01D3BC-02AD-4671-B73C-639C188F86C5}" type="pres">
      <dgm:prSet presAssocID="{5A1CBF1F-D1B8-4665-B0DE-73E7B362C01C}" presName="sibTrans" presStyleCnt="0"/>
      <dgm:spPr/>
    </dgm:pt>
    <dgm:pt modelId="{AC4DF008-220B-40C9-AAF9-E53919EB4539}" type="pres">
      <dgm:prSet presAssocID="{EBE515EE-2EC5-4E32-8858-786A06FF59F1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C7F7E0-AD0B-4416-BD2E-7AEFB06B09D2}" type="pres">
      <dgm:prSet presAssocID="{0FD7B1D9-0949-432B-A18F-63EB4FA6C343}" presName="sibTrans" presStyleCnt="0"/>
      <dgm:spPr/>
    </dgm:pt>
    <dgm:pt modelId="{4B3BD12E-75DD-4E2F-B794-6BAB0457D88E}" type="pres">
      <dgm:prSet presAssocID="{86C181F4-F430-4106-A33C-4A7D23F008B1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4C9EB0-AD92-47C9-AEDF-825DAD15602D}" srcId="{F4480762-4F4D-4120-BD87-B59B14DABC54}" destId="{57E68FD6-0145-4670-83EB-010ECF46F808}" srcOrd="5" destOrd="0" parTransId="{0C6876D0-F39A-462E-9AE3-9B8A53DFB7E3}" sibTransId="{5A1CBF1F-D1B8-4665-B0DE-73E7B362C01C}"/>
    <dgm:cxn modelId="{7D20D333-0917-40E5-AD5B-8D6F975177EE}" srcId="{F4480762-4F4D-4120-BD87-B59B14DABC54}" destId="{5EC1DF2A-3D83-4052-A564-17C810C27766}" srcOrd="1" destOrd="0" parTransId="{D4A54B0D-472E-4B1D-AEEE-70125FB32AF4}" sibTransId="{6BBCB251-5E2C-49EE-A146-44EE093C495C}"/>
    <dgm:cxn modelId="{F0790725-2472-421A-BE0D-0C505E362C40}" srcId="{F4480762-4F4D-4120-BD87-B59B14DABC54}" destId="{9E36BC01-19BF-459E-9DD7-BD0E170D2CAB}" srcOrd="3" destOrd="0" parTransId="{C906B6B8-F607-4750-A2CE-0242AF6019AA}" sibTransId="{3964E10C-67FE-42CF-AAB0-260788FCC9DE}"/>
    <dgm:cxn modelId="{1BCA65B0-09F2-48BE-9CE1-71E5D5D68BF6}" type="presOf" srcId="{B897187D-19C4-4A89-A03B-2302DFC59C21}" destId="{753B42F6-3EBC-4ED3-A1A0-CF7B38B227DB}" srcOrd="0" destOrd="0" presId="urn:microsoft.com/office/officeart/2005/8/layout/default"/>
    <dgm:cxn modelId="{9517F4DF-FF0B-461E-B6F3-18CF5E5418D8}" srcId="{F4480762-4F4D-4120-BD87-B59B14DABC54}" destId="{184EE8AC-8A3D-467E-9202-DD76357385A2}" srcOrd="4" destOrd="0" parTransId="{E0CEF1D5-E51C-43D2-8CED-FCF10ECD3D8D}" sibTransId="{98BAA826-ED54-42C3-9955-BE8389035769}"/>
    <dgm:cxn modelId="{D7CD2453-953F-4EF7-AFFE-9095FB21C477}" srcId="{F4480762-4F4D-4120-BD87-B59B14DABC54}" destId="{EBE515EE-2EC5-4E32-8858-786A06FF59F1}" srcOrd="6" destOrd="0" parTransId="{105F2115-9E28-48FA-90F8-A323CE83CB7B}" sibTransId="{0FD7B1D9-0949-432B-A18F-63EB4FA6C343}"/>
    <dgm:cxn modelId="{5D851467-5AC1-4AF4-8F9D-EA997807FEA1}" srcId="{F4480762-4F4D-4120-BD87-B59B14DABC54}" destId="{B897187D-19C4-4A89-A03B-2302DFC59C21}" srcOrd="2" destOrd="0" parTransId="{E0B891B3-685E-46B7-AC6D-E2A6E33720A1}" sibTransId="{3D2E5E52-7E26-415E-AEDD-09FEE4FAEEC5}"/>
    <dgm:cxn modelId="{E22603B5-26A8-43FB-A585-AE9A6E51202E}" type="presOf" srcId="{EBE515EE-2EC5-4E32-8858-786A06FF59F1}" destId="{AC4DF008-220B-40C9-AAF9-E53919EB4539}" srcOrd="0" destOrd="0" presId="urn:microsoft.com/office/officeart/2005/8/layout/default"/>
    <dgm:cxn modelId="{B42A3B26-DB6D-4D0C-9B7C-33C902C539BB}" type="presOf" srcId="{184EE8AC-8A3D-467E-9202-DD76357385A2}" destId="{813B3421-8E85-47BC-B08F-CF84AFCBAF51}" srcOrd="0" destOrd="0" presId="urn:microsoft.com/office/officeart/2005/8/layout/default"/>
    <dgm:cxn modelId="{33B0E3E8-A4CA-47D6-A09A-1D82892A6978}" type="presOf" srcId="{57E68FD6-0145-4670-83EB-010ECF46F808}" destId="{0975DA65-1B6C-45BC-AFB6-E5C84884E069}" srcOrd="0" destOrd="0" presId="urn:microsoft.com/office/officeart/2005/8/layout/default"/>
    <dgm:cxn modelId="{28572DE0-7E84-4083-A0C2-E8C766841509}" type="presOf" srcId="{E18414E6-DF78-416A-AC1D-61FD6517FB7C}" destId="{6DABB5BB-D3FE-4273-A85A-010E3EF613C0}" srcOrd="0" destOrd="0" presId="urn:microsoft.com/office/officeart/2005/8/layout/default"/>
    <dgm:cxn modelId="{65056476-59ED-4EB6-93E4-7A295CBC92B5}" type="presOf" srcId="{86C181F4-F430-4106-A33C-4A7D23F008B1}" destId="{4B3BD12E-75DD-4E2F-B794-6BAB0457D88E}" srcOrd="0" destOrd="0" presId="urn:microsoft.com/office/officeart/2005/8/layout/default"/>
    <dgm:cxn modelId="{0DC3277B-683E-4FB9-A5D0-87B06E5D03E1}" srcId="{F4480762-4F4D-4120-BD87-B59B14DABC54}" destId="{E18414E6-DF78-416A-AC1D-61FD6517FB7C}" srcOrd="0" destOrd="0" parTransId="{FF515002-01B0-4F3B-80E3-46C0650F4C4E}" sibTransId="{12C34199-A7FB-40C1-9F52-068029100DD4}"/>
    <dgm:cxn modelId="{61EB6B82-15B0-473E-838A-ACB67F7256BC}" type="presOf" srcId="{5EC1DF2A-3D83-4052-A564-17C810C27766}" destId="{F4BFACBC-C8A3-4AE7-8328-3300891885D8}" srcOrd="0" destOrd="0" presId="urn:microsoft.com/office/officeart/2005/8/layout/default"/>
    <dgm:cxn modelId="{CA4AB327-F7E9-4EE4-A29C-FED3CAB28BE6}" srcId="{F4480762-4F4D-4120-BD87-B59B14DABC54}" destId="{86C181F4-F430-4106-A33C-4A7D23F008B1}" srcOrd="7" destOrd="0" parTransId="{548BF424-BAE3-4D45-A9DF-4A9D8EC01CAE}" sibTransId="{793C8A29-8748-404C-840F-C4632B33C0AE}"/>
    <dgm:cxn modelId="{D540581E-1AD6-43BB-A998-C238B4FE2664}" type="presOf" srcId="{F4480762-4F4D-4120-BD87-B59B14DABC54}" destId="{16D9672B-E8E8-44FB-AD68-089983F9DCD7}" srcOrd="0" destOrd="0" presId="urn:microsoft.com/office/officeart/2005/8/layout/default"/>
    <dgm:cxn modelId="{26A5F151-27D4-4378-8FAF-AE4835150D27}" type="presOf" srcId="{9E36BC01-19BF-459E-9DD7-BD0E170D2CAB}" destId="{B3042CB1-327E-47DE-B41C-E8986EBFE526}" srcOrd="0" destOrd="0" presId="urn:microsoft.com/office/officeart/2005/8/layout/default"/>
    <dgm:cxn modelId="{926C3750-A87C-4E0A-8AE6-084442E92521}" type="presParOf" srcId="{16D9672B-E8E8-44FB-AD68-089983F9DCD7}" destId="{6DABB5BB-D3FE-4273-A85A-010E3EF613C0}" srcOrd="0" destOrd="0" presId="urn:microsoft.com/office/officeart/2005/8/layout/default"/>
    <dgm:cxn modelId="{1A28BE5C-120A-48EA-8DE0-F883A280FE58}" type="presParOf" srcId="{16D9672B-E8E8-44FB-AD68-089983F9DCD7}" destId="{015F07CF-E957-48C1-853E-7E68FD1104A2}" srcOrd="1" destOrd="0" presId="urn:microsoft.com/office/officeart/2005/8/layout/default"/>
    <dgm:cxn modelId="{DF94A23B-2369-4EA0-BE4D-8FDC07E82AFE}" type="presParOf" srcId="{16D9672B-E8E8-44FB-AD68-089983F9DCD7}" destId="{F4BFACBC-C8A3-4AE7-8328-3300891885D8}" srcOrd="2" destOrd="0" presId="urn:microsoft.com/office/officeart/2005/8/layout/default"/>
    <dgm:cxn modelId="{C3952EC2-2997-4BA7-9E43-9307AE5EF824}" type="presParOf" srcId="{16D9672B-E8E8-44FB-AD68-089983F9DCD7}" destId="{B66B7927-8E5F-4557-9989-C1C845873466}" srcOrd="3" destOrd="0" presId="urn:microsoft.com/office/officeart/2005/8/layout/default"/>
    <dgm:cxn modelId="{8605D055-3983-4058-9E1C-EE59A68F2C8B}" type="presParOf" srcId="{16D9672B-E8E8-44FB-AD68-089983F9DCD7}" destId="{753B42F6-3EBC-4ED3-A1A0-CF7B38B227DB}" srcOrd="4" destOrd="0" presId="urn:microsoft.com/office/officeart/2005/8/layout/default"/>
    <dgm:cxn modelId="{B776BDDD-1ED4-47F9-8CCC-9C5B807D3FBD}" type="presParOf" srcId="{16D9672B-E8E8-44FB-AD68-089983F9DCD7}" destId="{692B90EE-F5D1-4C66-961C-657163E80E85}" srcOrd="5" destOrd="0" presId="urn:microsoft.com/office/officeart/2005/8/layout/default"/>
    <dgm:cxn modelId="{B2CF0150-19FB-47F0-8D0D-95C0DB13CC01}" type="presParOf" srcId="{16D9672B-E8E8-44FB-AD68-089983F9DCD7}" destId="{B3042CB1-327E-47DE-B41C-E8986EBFE526}" srcOrd="6" destOrd="0" presId="urn:microsoft.com/office/officeart/2005/8/layout/default"/>
    <dgm:cxn modelId="{1EC64194-9A76-4922-B2BE-4627205DE950}" type="presParOf" srcId="{16D9672B-E8E8-44FB-AD68-089983F9DCD7}" destId="{31085F55-96DA-473E-B16A-78B336DB8D5B}" srcOrd="7" destOrd="0" presId="urn:microsoft.com/office/officeart/2005/8/layout/default"/>
    <dgm:cxn modelId="{0C99EB71-246B-4019-B097-95136BEE3CA5}" type="presParOf" srcId="{16D9672B-E8E8-44FB-AD68-089983F9DCD7}" destId="{813B3421-8E85-47BC-B08F-CF84AFCBAF51}" srcOrd="8" destOrd="0" presId="urn:microsoft.com/office/officeart/2005/8/layout/default"/>
    <dgm:cxn modelId="{B9EEB0EF-A453-4391-A6E2-26A7B8A5E813}" type="presParOf" srcId="{16D9672B-E8E8-44FB-AD68-089983F9DCD7}" destId="{20906978-188F-4D69-9040-A9289C0BBC02}" srcOrd="9" destOrd="0" presId="urn:microsoft.com/office/officeart/2005/8/layout/default"/>
    <dgm:cxn modelId="{35E2C32F-119B-4BE6-A711-459CD69A5330}" type="presParOf" srcId="{16D9672B-E8E8-44FB-AD68-089983F9DCD7}" destId="{0975DA65-1B6C-45BC-AFB6-E5C84884E069}" srcOrd="10" destOrd="0" presId="urn:microsoft.com/office/officeart/2005/8/layout/default"/>
    <dgm:cxn modelId="{AA8849B0-608D-43B5-A1F6-8BF686AB8A04}" type="presParOf" srcId="{16D9672B-E8E8-44FB-AD68-089983F9DCD7}" destId="{0D01D3BC-02AD-4671-B73C-639C188F86C5}" srcOrd="11" destOrd="0" presId="urn:microsoft.com/office/officeart/2005/8/layout/default"/>
    <dgm:cxn modelId="{EDF4741D-7B5D-4F9F-AC03-6FC9E7DBCAA4}" type="presParOf" srcId="{16D9672B-E8E8-44FB-AD68-089983F9DCD7}" destId="{AC4DF008-220B-40C9-AAF9-E53919EB4539}" srcOrd="12" destOrd="0" presId="urn:microsoft.com/office/officeart/2005/8/layout/default"/>
    <dgm:cxn modelId="{282C5BCF-9496-49A1-AB96-EFF12A63DDB7}" type="presParOf" srcId="{16D9672B-E8E8-44FB-AD68-089983F9DCD7}" destId="{E9C7F7E0-AD0B-4416-BD2E-7AEFB06B09D2}" srcOrd="13" destOrd="0" presId="urn:microsoft.com/office/officeart/2005/8/layout/default"/>
    <dgm:cxn modelId="{3CC6CDB0-3660-47C7-9B5C-6D640D56FD52}" type="presParOf" srcId="{16D9672B-E8E8-44FB-AD68-089983F9DCD7}" destId="{4B3BD12E-75DD-4E2F-B794-6BAB0457D88E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D52E22-C0AD-4AD3-A0BE-04AA92571F3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830DD20-E916-4E82-B466-DD59C33DE46C}">
      <dgm:prSet phldrT="[Текст]"/>
      <dgm:spPr/>
      <dgm:t>
        <a:bodyPr/>
        <a:lstStyle/>
        <a:p>
          <a:r>
            <a:rPr lang="ru-RU" dirty="0" smtClean="0"/>
            <a:t>Наблюдения</a:t>
          </a:r>
          <a:endParaRPr lang="ru-RU" dirty="0"/>
        </a:p>
      </dgm:t>
    </dgm:pt>
    <dgm:pt modelId="{FF1C9F55-996E-44D5-85B8-3D48FAD32DB8}" type="parTrans" cxnId="{BFE6EA69-B38F-42D0-B31A-4EEB776CF5FF}">
      <dgm:prSet/>
      <dgm:spPr/>
      <dgm:t>
        <a:bodyPr/>
        <a:lstStyle/>
        <a:p>
          <a:endParaRPr lang="ru-RU"/>
        </a:p>
      </dgm:t>
    </dgm:pt>
    <dgm:pt modelId="{9305FC89-FB38-4DBC-854F-837D96DB158A}" type="sibTrans" cxnId="{BFE6EA69-B38F-42D0-B31A-4EEB776CF5FF}">
      <dgm:prSet/>
      <dgm:spPr/>
      <dgm:t>
        <a:bodyPr/>
        <a:lstStyle/>
        <a:p>
          <a:endParaRPr lang="ru-RU"/>
        </a:p>
      </dgm:t>
    </dgm:pt>
    <dgm:pt modelId="{24DC434C-4455-4D1F-8A65-0202E25C3FF5}">
      <dgm:prSet phldrT="[Текст]"/>
      <dgm:spPr/>
      <dgm:t>
        <a:bodyPr/>
        <a:lstStyle/>
        <a:p>
          <a:r>
            <a:rPr lang="ru-RU" dirty="0" smtClean="0"/>
            <a:t>Развитие речи</a:t>
          </a:r>
          <a:endParaRPr lang="ru-RU" dirty="0"/>
        </a:p>
      </dgm:t>
    </dgm:pt>
    <dgm:pt modelId="{5FD9DCA3-D845-4DFE-88EC-F32826DFBF96}" type="parTrans" cxnId="{C9CD26E1-204C-4686-B9FB-3BA5DE6EB62D}">
      <dgm:prSet/>
      <dgm:spPr/>
      <dgm:t>
        <a:bodyPr/>
        <a:lstStyle/>
        <a:p>
          <a:endParaRPr lang="ru-RU"/>
        </a:p>
      </dgm:t>
    </dgm:pt>
    <dgm:pt modelId="{29BD7EFB-C2D7-4BDF-B0EE-0602632CBE78}" type="sibTrans" cxnId="{C9CD26E1-204C-4686-B9FB-3BA5DE6EB62D}">
      <dgm:prSet/>
      <dgm:spPr/>
      <dgm:t>
        <a:bodyPr/>
        <a:lstStyle/>
        <a:p>
          <a:endParaRPr lang="ru-RU"/>
        </a:p>
      </dgm:t>
    </dgm:pt>
    <dgm:pt modelId="{99D35E5A-7138-4964-9D52-52C1A5824FDD}">
      <dgm:prSet phldrT="[Текст]"/>
      <dgm:spPr/>
      <dgm:t>
        <a:bodyPr/>
        <a:lstStyle/>
        <a:p>
          <a:r>
            <a:rPr lang="ru-RU" dirty="0" smtClean="0"/>
            <a:t>Труд</a:t>
          </a:r>
          <a:endParaRPr lang="ru-RU" dirty="0"/>
        </a:p>
      </dgm:t>
    </dgm:pt>
    <dgm:pt modelId="{AF3B4C86-D16F-4A1F-B8BA-D9C7A1818147}" type="sibTrans" cxnId="{721A130B-E6B3-49F3-B6FA-DC6691C27BD7}">
      <dgm:prSet/>
      <dgm:spPr/>
      <dgm:t>
        <a:bodyPr/>
        <a:lstStyle/>
        <a:p>
          <a:endParaRPr lang="ru-RU"/>
        </a:p>
      </dgm:t>
    </dgm:pt>
    <dgm:pt modelId="{7A3BB3EB-B7D2-4367-B4D2-4F8930A66DDD}" type="parTrans" cxnId="{721A130B-E6B3-49F3-B6FA-DC6691C27BD7}">
      <dgm:prSet/>
      <dgm:spPr/>
      <dgm:t>
        <a:bodyPr/>
        <a:lstStyle/>
        <a:p>
          <a:endParaRPr lang="ru-RU"/>
        </a:p>
      </dgm:t>
    </dgm:pt>
    <dgm:pt modelId="{C86619CE-6A79-4EBB-83A5-2A3BB7830284}">
      <dgm:prSet phldrT="[Текст]"/>
      <dgm:spPr/>
      <dgm:t>
        <a:bodyPr/>
        <a:lstStyle/>
        <a:p>
          <a:r>
            <a:rPr lang="ru-RU" dirty="0" smtClean="0"/>
            <a:t>Математические представления</a:t>
          </a:r>
          <a:endParaRPr lang="ru-RU" dirty="0"/>
        </a:p>
      </dgm:t>
    </dgm:pt>
    <dgm:pt modelId="{62A363B0-09E3-4E78-8930-F432FF2E7C82}" type="parTrans" cxnId="{86BA29B2-340E-4891-BA45-18FFCD462902}">
      <dgm:prSet/>
      <dgm:spPr/>
      <dgm:t>
        <a:bodyPr/>
        <a:lstStyle/>
        <a:p>
          <a:endParaRPr lang="ru-RU"/>
        </a:p>
      </dgm:t>
    </dgm:pt>
    <dgm:pt modelId="{2491AAC2-E081-41BE-875F-46BD70E42D79}" type="sibTrans" cxnId="{86BA29B2-340E-4891-BA45-18FFCD462902}">
      <dgm:prSet/>
      <dgm:spPr/>
      <dgm:t>
        <a:bodyPr/>
        <a:lstStyle/>
        <a:p>
          <a:endParaRPr lang="ru-RU"/>
        </a:p>
      </dgm:t>
    </dgm:pt>
    <dgm:pt modelId="{68578808-5134-4CE3-8831-FBA9E4212782}">
      <dgm:prSet phldrT="[Текст]"/>
      <dgm:spPr/>
      <dgm:t>
        <a:bodyPr/>
        <a:lstStyle/>
        <a:p>
          <a:r>
            <a:rPr lang="ru-RU" dirty="0" smtClean="0"/>
            <a:t>Изобразительная деятельность</a:t>
          </a:r>
          <a:endParaRPr lang="ru-RU" dirty="0"/>
        </a:p>
      </dgm:t>
    </dgm:pt>
    <dgm:pt modelId="{0C26108C-0B14-4814-815F-49B46FC68379}" type="parTrans" cxnId="{A60001E2-4F49-4C0E-BFC0-01ABF0707FA3}">
      <dgm:prSet/>
      <dgm:spPr/>
      <dgm:t>
        <a:bodyPr/>
        <a:lstStyle/>
        <a:p>
          <a:endParaRPr lang="ru-RU"/>
        </a:p>
      </dgm:t>
    </dgm:pt>
    <dgm:pt modelId="{FB84F171-471A-4133-A0E1-27E28AA4AE35}" type="sibTrans" cxnId="{A60001E2-4F49-4C0E-BFC0-01ABF0707FA3}">
      <dgm:prSet/>
      <dgm:spPr/>
      <dgm:t>
        <a:bodyPr/>
        <a:lstStyle/>
        <a:p>
          <a:endParaRPr lang="ru-RU"/>
        </a:p>
      </dgm:t>
    </dgm:pt>
    <dgm:pt modelId="{E7F62724-0E24-48DE-9F10-FBC4043BC144}" type="pres">
      <dgm:prSet presAssocID="{E2D52E22-C0AD-4AD3-A0BE-04AA92571F3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E0672C-A5F7-47BC-8ABA-D46F71EEFA73}" type="pres">
      <dgm:prSet presAssocID="{99D35E5A-7138-4964-9D52-52C1A5824FDD}" presName="parentLin" presStyleCnt="0"/>
      <dgm:spPr/>
    </dgm:pt>
    <dgm:pt modelId="{26C8D260-B759-4958-B3C4-1CFCEC1EDA43}" type="pres">
      <dgm:prSet presAssocID="{99D35E5A-7138-4964-9D52-52C1A5824FDD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15393E31-9668-43CB-ACAC-F31DCC1482B4}" type="pres">
      <dgm:prSet presAssocID="{99D35E5A-7138-4964-9D52-52C1A5824FDD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8D6671-4707-4E36-9342-47300551166E}" type="pres">
      <dgm:prSet presAssocID="{99D35E5A-7138-4964-9D52-52C1A5824FDD}" presName="negativeSpace" presStyleCnt="0"/>
      <dgm:spPr/>
    </dgm:pt>
    <dgm:pt modelId="{4CBD8888-AE74-41F9-A5E2-16C6B76E80ED}" type="pres">
      <dgm:prSet presAssocID="{99D35E5A-7138-4964-9D52-52C1A5824FDD}" presName="childText" presStyleLbl="conFgAcc1" presStyleIdx="0" presStyleCnt="5">
        <dgm:presLayoutVars>
          <dgm:bulletEnabled val="1"/>
        </dgm:presLayoutVars>
      </dgm:prSet>
      <dgm:spPr/>
    </dgm:pt>
    <dgm:pt modelId="{0D387104-ADC0-40D5-AC0B-AEC2005383EB}" type="pres">
      <dgm:prSet presAssocID="{AF3B4C86-D16F-4A1F-B8BA-D9C7A1818147}" presName="spaceBetweenRectangles" presStyleCnt="0"/>
      <dgm:spPr/>
    </dgm:pt>
    <dgm:pt modelId="{DC8FDC8A-A2AA-4098-B6C6-819E580D989F}" type="pres">
      <dgm:prSet presAssocID="{7830DD20-E916-4E82-B466-DD59C33DE46C}" presName="parentLin" presStyleCnt="0"/>
      <dgm:spPr/>
    </dgm:pt>
    <dgm:pt modelId="{76EF021D-622C-4982-A781-9E937FBD3A01}" type="pres">
      <dgm:prSet presAssocID="{7830DD20-E916-4E82-B466-DD59C33DE46C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AF3C3A8B-3939-49E8-A8A0-06C16E35D044}" type="pres">
      <dgm:prSet presAssocID="{7830DD20-E916-4E82-B466-DD59C33DE46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3BEDB7-C653-4D89-979C-B3E544200C74}" type="pres">
      <dgm:prSet presAssocID="{7830DD20-E916-4E82-B466-DD59C33DE46C}" presName="negativeSpace" presStyleCnt="0"/>
      <dgm:spPr/>
    </dgm:pt>
    <dgm:pt modelId="{DAE0B4AC-64A6-4601-B0F1-B8D95CE4B800}" type="pres">
      <dgm:prSet presAssocID="{7830DD20-E916-4E82-B466-DD59C33DE46C}" presName="childText" presStyleLbl="conFgAcc1" presStyleIdx="1" presStyleCnt="5">
        <dgm:presLayoutVars>
          <dgm:bulletEnabled val="1"/>
        </dgm:presLayoutVars>
      </dgm:prSet>
      <dgm:spPr/>
    </dgm:pt>
    <dgm:pt modelId="{05E1F1EE-439E-466A-BF98-DA457EAF2F9D}" type="pres">
      <dgm:prSet presAssocID="{9305FC89-FB38-4DBC-854F-837D96DB158A}" presName="spaceBetweenRectangles" presStyleCnt="0"/>
      <dgm:spPr/>
    </dgm:pt>
    <dgm:pt modelId="{20B0AA4E-2451-435A-835A-147337584BE8}" type="pres">
      <dgm:prSet presAssocID="{24DC434C-4455-4D1F-8A65-0202E25C3FF5}" presName="parentLin" presStyleCnt="0"/>
      <dgm:spPr/>
    </dgm:pt>
    <dgm:pt modelId="{945F88F6-6415-4C1D-9C7A-0986D66F7DF7}" type="pres">
      <dgm:prSet presAssocID="{24DC434C-4455-4D1F-8A65-0202E25C3FF5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C77EE0F0-8541-4D17-937D-9CF92F65E8B1}" type="pres">
      <dgm:prSet presAssocID="{24DC434C-4455-4D1F-8A65-0202E25C3FF5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F79AEC-D76F-4F23-AC46-BFC7B835B3E3}" type="pres">
      <dgm:prSet presAssocID="{24DC434C-4455-4D1F-8A65-0202E25C3FF5}" presName="negativeSpace" presStyleCnt="0"/>
      <dgm:spPr/>
    </dgm:pt>
    <dgm:pt modelId="{2846C595-706C-45B8-8A1D-94EB883A8625}" type="pres">
      <dgm:prSet presAssocID="{24DC434C-4455-4D1F-8A65-0202E25C3FF5}" presName="childText" presStyleLbl="conFgAcc1" presStyleIdx="2" presStyleCnt="5">
        <dgm:presLayoutVars>
          <dgm:bulletEnabled val="1"/>
        </dgm:presLayoutVars>
      </dgm:prSet>
      <dgm:spPr/>
    </dgm:pt>
    <dgm:pt modelId="{ED546187-AF96-48CC-AC62-5D27AB82BDF7}" type="pres">
      <dgm:prSet presAssocID="{29BD7EFB-C2D7-4BDF-B0EE-0602632CBE78}" presName="spaceBetweenRectangles" presStyleCnt="0"/>
      <dgm:spPr/>
    </dgm:pt>
    <dgm:pt modelId="{9085ED3D-7B58-44C4-A555-9DAADD1CED18}" type="pres">
      <dgm:prSet presAssocID="{C86619CE-6A79-4EBB-83A5-2A3BB7830284}" presName="parentLin" presStyleCnt="0"/>
      <dgm:spPr/>
    </dgm:pt>
    <dgm:pt modelId="{6BFAE137-6FFF-45E1-A97F-F86B59D3EF36}" type="pres">
      <dgm:prSet presAssocID="{C86619CE-6A79-4EBB-83A5-2A3BB7830284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9B28A915-4019-424C-A5A5-29C1B5FAE4DE}" type="pres">
      <dgm:prSet presAssocID="{C86619CE-6A79-4EBB-83A5-2A3BB783028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C95821-9AAC-40D5-BE20-460DF2275E7F}" type="pres">
      <dgm:prSet presAssocID="{C86619CE-6A79-4EBB-83A5-2A3BB7830284}" presName="negativeSpace" presStyleCnt="0"/>
      <dgm:spPr/>
    </dgm:pt>
    <dgm:pt modelId="{FD403B92-B1B4-4BE3-B259-2EF4E620A67A}" type="pres">
      <dgm:prSet presAssocID="{C86619CE-6A79-4EBB-83A5-2A3BB7830284}" presName="childText" presStyleLbl="conFgAcc1" presStyleIdx="3" presStyleCnt="5">
        <dgm:presLayoutVars>
          <dgm:bulletEnabled val="1"/>
        </dgm:presLayoutVars>
      </dgm:prSet>
      <dgm:spPr/>
    </dgm:pt>
    <dgm:pt modelId="{75261532-1B08-4987-8016-3AB5B8908A48}" type="pres">
      <dgm:prSet presAssocID="{2491AAC2-E081-41BE-875F-46BD70E42D79}" presName="spaceBetweenRectangles" presStyleCnt="0"/>
      <dgm:spPr/>
    </dgm:pt>
    <dgm:pt modelId="{EB1376C0-790E-4350-B1BE-491E54C1C9AF}" type="pres">
      <dgm:prSet presAssocID="{68578808-5134-4CE3-8831-FBA9E4212782}" presName="parentLin" presStyleCnt="0"/>
      <dgm:spPr/>
    </dgm:pt>
    <dgm:pt modelId="{549E3256-570A-456F-855F-3E592578D238}" type="pres">
      <dgm:prSet presAssocID="{68578808-5134-4CE3-8831-FBA9E4212782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2CD58F4B-CCEA-4612-8EDD-66AAB5A227BD}" type="pres">
      <dgm:prSet presAssocID="{68578808-5134-4CE3-8831-FBA9E421278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0A3798-74F2-429F-9CB9-5445E76A2614}" type="pres">
      <dgm:prSet presAssocID="{68578808-5134-4CE3-8831-FBA9E4212782}" presName="negativeSpace" presStyleCnt="0"/>
      <dgm:spPr/>
    </dgm:pt>
    <dgm:pt modelId="{978EEB80-F367-447F-AB1C-1240B0D871B7}" type="pres">
      <dgm:prSet presAssocID="{68578808-5134-4CE3-8831-FBA9E4212782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C9CD26E1-204C-4686-B9FB-3BA5DE6EB62D}" srcId="{E2D52E22-C0AD-4AD3-A0BE-04AA92571F39}" destId="{24DC434C-4455-4D1F-8A65-0202E25C3FF5}" srcOrd="2" destOrd="0" parTransId="{5FD9DCA3-D845-4DFE-88EC-F32826DFBF96}" sibTransId="{29BD7EFB-C2D7-4BDF-B0EE-0602632CBE78}"/>
    <dgm:cxn modelId="{0056160C-DB6A-498E-84D2-4ACE0975AE87}" type="presOf" srcId="{99D35E5A-7138-4964-9D52-52C1A5824FDD}" destId="{26C8D260-B759-4958-B3C4-1CFCEC1EDA43}" srcOrd="0" destOrd="0" presId="urn:microsoft.com/office/officeart/2005/8/layout/list1"/>
    <dgm:cxn modelId="{EABAE9DF-503C-4701-AAEC-228D8FCE6D64}" type="presOf" srcId="{E2D52E22-C0AD-4AD3-A0BE-04AA92571F39}" destId="{E7F62724-0E24-48DE-9F10-FBC4043BC144}" srcOrd="0" destOrd="0" presId="urn:microsoft.com/office/officeart/2005/8/layout/list1"/>
    <dgm:cxn modelId="{A60001E2-4F49-4C0E-BFC0-01ABF0707FA3}" srcId="{E2D52E22-C0AD-4AD3-A0BE-04AA92571F39}" destId="{68578808-5134-4CE3-8831-FBA9E4212782}" srcOrd="4" destOrd="0" parTransId="{0C26108C-0B14-4814-815F-49B46FC68379}" sibTransId="{FB84F171-471A-4133-A0E1-27E28AA4AE35}"/>
    <dgm:cxn modelId="{95D70D34-49E5-4C4F-9229-89CBA19EEC42}" type="presOf" srcId="{C86619CE-6A79-4EBB-83A5-2A3BB7830284}" destId="{9B28A915-4019-424C-A5A5-29C1B5FAE4DE}" srcOrd="1" destOrd="0" presId="urn:microsoft.com/office/officeart/2005/8/layout/list1"/>
    <dgm:cxn modelId="{88956A82-7292-426E-83ED-31FB6F32E504}" type="presOf" srcId="{C86619CE-6A79-4EBB-83A5-2A3BB7830284}" destId="{6BFAE137-6FFF-45E1-A97F-F86B59D3EF36}" srcOrd="0" destOrd="0" presId="urn:microsoft.com/office/officeart/2005/8/layout/list1"/>
    <dgm:cxn modelId="{285928CF-E687-446D-B16F-7F6AF0BE597C}" type="presOf" srcId="{7830DD20-E916-4E82-B466-DD59C33DE46C}" destId="{AF3C3A8B-3939-49E8-A8A0-06C16E35D044}" srcOrd="1" destOrd="0" presId="urn:microsoft.com/office/officeart/2005/8/layout/list1"/>
    <dgm:cxn modelId="{B83E9684-F669-41E2-B4F4-9EBDD1CA6B7C}" type="presOf" srcId="{24DC434C-4455-4D1F-8A65-0202E25C3FF5}" destId="{945F88F6-6415-4C1D-9C7A-0986D66F7DF7}" srcOrd="0" destOrd="0" presId="urn:microsoft.com/office/officeart/2005/8/layout/list1"/>
    <dgm:cxn modelId="{86BA29B2-340E-4891-BA45-18FFCD462902}" srcId="{E2D52E22-C0AD-4AD3-A0BE-04AA92571F39}" destId="{C86619CE-6A79-4EBB-83A5-2A3BB7830284}" srcOrd="3" destOrd="0" parTransId="{62A363B0-09E3-4E78-8930-F432FF2E7C82}" sibTransId="{2491AAC2-E081-41BE-875F-46BD70E42D79}"/>
    <dgm:cxn modelId="{3C45EA91-89D4-4163-BFA3-A04739CA23B2}" type="presOf" srcId="{24DC434C-4455-4D1F-8A65-0202E25C3FF5}" destId="{C77EE0F0-8541-4D17-937D-9CF92F65E8B1}" srcOrd="1" destOrd="0" presId="urn:microsoft.com/office/officeart/2005/8/layout/list1"/>
    <dgm:cxn modelId="{9CAC4986-8FC0-49B2-A19B-E6A53AA362E6}" type="presOf" srcId="{7830DD20-E916-4E82-B466-DD59C33DE46C}" destId="{76EF021D-622C-4982-A781-9E937FBD3A01}" srcOrd="0" destOrd="0" presId="urn:microsoft.com/office/officeart/2005/8/layout/list1"/>
    <dgm:cxn modelId="{28732E1F-A602-4D84-8287-537AE07813AC}" type="presOf" srcId="{99D35E5A-7138-4964-9D52-52C1A5824FDD}" destId="{15393E31-9668-43CB-ACAC-F31DCC1482B4}" srcOrd="1" destOrd="0" presId="urn:microsoft.com/office/officeart/2005/8/layout/list1"/>
    <dgm:cxn modelId="{721A130B-E6B3-49F3-B6FA-DC6691C27BD7}" srcId="{E2D52E22-C0AD-4AD3-A0BE-04AA92571F39}" destId="{99D35E5A-7138-4964-9D52-52C1A5824FDD}" srcOrd="0" destOrd="0" parTransId="{7A3BB3EB-B7D2-4367-B4D2-4F8930A66DDD}" sibTransId="{AF3B4C86-D16F-4A1F-B8BA-D9C7A1818147}"/>
    <dgm:cxn modelId="{BFE6EA69-B38F-42D0-B31A-4EEB776CF5FF}" srcId="{E2D52E22-C0AD-4AD3-A0BE-04AA92571F39}" destId="{7830DD20-E916-4E82-B466-DD59C33DE46C}" srcOrd="1" destOrd="0" parTransId="{FF1C9F55-996E-44D5-85B8-3D48FAD32DB8}" sibTransId="{9305FC89-FB38-4DBC-854F-837D96DB158A}"/>
    <dgm:cxn modelId="{78BB2C1B-8767-4516-AB0A-EB1C2B5A0264}" type="presOf" srcId="{68578808-5134-4CE3-8831-FBA9E4212782}" destId="{2CD58F4B-CCEA-4612-8EDD-66AAB5A227BD}" srcOrd="1" destOrd="0" presId="urn:microsoft.com/office/officeart/2005/8/layout/list1"/>
    <dgm:cxn modelId="{BEC49B2C-EB8F-40AF-9DA1-2CC2D0EAAEFD}" type="presOf" srcId="{68578808-5134-4CE3-8831-FBA9E4212782}" destId="{549E3256-570A-456F-855F-3E592578D238}" srcOrd="0" destOrd="0" presId="urn:microsoft.com/office/officeart/2005/8/layout/list1"/>
    <dgm:cxn modelId="{2AA26B80-A3C3-4F80-A780-F4223DB220B9}" type="presParOf" srcId="{E7F62724-0E24-48DE-9F10-FBC4043BC144}" destId="{FBE0672C-A5F7-47BC-8ABA-D46F71EEFA73}" srcOrd="0" destOrd="0" presId="urn:microsoft.com/office/officeart/2005/8/layout/list1"/>
    <dgm:cxn modelId="{CAC08FD6-BFB6-4B3B-9EE8-F601D4117A2A}" type="presParOf" srcId="{FBE0672C-A5F7-47BC-8ABA-D46F71EEFA73}" destId="{26C8D260-B759-4958-B3C4-1CFCEC1EDA43}" srcOrd="0" destOrd="0" presId="urn:microsoft.com/office/officeart/2005/8/layout/list1"/>
    <dgm:cxn modelId="{FA28B955-EA4B-48E7-8126-BE64A09881C2}" type="presParOf" srcId="{FBE0672C-A5F7-47BC-8ABA-D46F71EEFA73}" destId="{15393E31-9668-43CB-ACAC-F31DCC1482B4}" srcOrd="1" destOrd="0" presId="urn:microsoft.com/office/officeart/2005/8/layout/list1"/>
    <dgm:cxn modelId="{027F9C7B-F4DE-4384-9EF3-F5A6CD64C588}" type="presParOf" srcId="{E7F62724-0E24-48DE-9F10-FBC4043BC144}" destId="{888D6671-4707-4E36-9342-47300551166E}" srcOrd="1" destOrd="0" presId="urn:microsoft.com/office/officeart/2005/8/layout/list1"/>
    <dgm:cxn modelId="{24952CF4-49B5-4FC2-8E3B-68FD8DCF4851}" type="presParOf" srcId="{E7F62724-0E24-48DE-9F10-FBC4043BC144}" destId="{4CBD8888-AE74-41F9-A5E2-16C6B76E80ED}" srcOrd="2" destOrd="0" presId="urn:microsoft.com/office/officeart/2005/8/layout/list1"/>
    <dgm:cxn modelId="{6374300A-448F-4EE1-8C2A-FB00E546DD28}" type="presParOf" srcId="{E7F62724-0E24-48DE-9F10-FBC4043BC144}" destId="{0D387104-ADC0-40D5-AC0B-AEC2005383EB}" srcOrd="3" destOrd="0" presId="urn:microsoft.com/office/officeart/2005/8/layout/list1"/>
    <dgm:cxn modelId="{039A9DD9-F2C9-46E0-8877-E718D8657F67}" type="presParOf" srcId="{E7F62724-0E24-48DE-9F10-FBC4043BC144}" destId="{DC8FDC8A-A2AA-4098-B6C6-819E580D989F}" srcOrd="4" destOrd="0" presId="urn:microsoft.com/office/officeart/2005/8/layout/list1"/>
    <dgm:cxn modelId="{8D14F407-1B61-49E2-9668-51E357825F4C}" type="presParOf" srcId="{DC8FDC8A-A2AA-4098-B6C6-819E580D989F}" destId="{76EF021D-622C-4982-A781-9E937FBD3A01}" srcOrd="0" destOrd="0" presId="urn:microsoft.com/office/officeart/2005/8/layout/list1"/>
    <dgm:cxn modelId="{F762F778-725F-45E7-9F98-339E215132D9}" type="presParOf" srcId="{DC8FDC8A-A2AA-4098-B6C6-819E580D989F}" destId="{AF3C3A8B-3939-49E8-A8A0-06C16E35D044}" srcOrd="1" destOrd="0" presId="urn:microsoft.com/office/officeart/2005/8/layout/list1"/>
    <dgm:cxn modelId="{4E424378-CFFC-45DF-B53C-23AF0BB0386C}" type="presParOf" srcId="{E7F62724-0E24-48DE-9F10-FBC4043BC144}" destId="{CF3BEDB7-C653-4D89-979C-B3E544200C74}" srcOrd="5" destOrd="0" presId="urn:microsoft.com/office/officeart/2005/8/layout/list1"/>
    <dgm:cxn modelId="{6C0BDAFD-A2D3-45CF-B184-4DCDCAC5D192}" type="presParOf" srcId="{E7F62724-0E24-48DE-9F10-FBC4043BC144}" destId="{DAE0B4AC-64A6-4601-B0F1-B8D95CE4B800}" srcOrd="6" destOrd="0" presId="urn:microsoft.com/office/officeart/2005/8/layout/list1"/>
    <dgm:cxn modelId="{4298D348-6928-4E5D-907E-A88F6BC2232D}" type="presParOf" srcId="{E7F62724-0E24-48DE-9F10-FBC4043BC144}" destId="{05E1F1EE-439E-466A-BF98-DA457EAF2F9D}" srcOrd="7" destOrd="0" presId="urn:microsoft.com/office/officeart/2005/8/layout/list1"/>
    <dgm:cxn modelId="{E7864206-5218-4B26-842A-90B50D85707C}" type="presParOf" srcId="{E7F62724-0E24-48DE-9F10-FBC4043BC144}" destId="{20B0AA4E-2451-435A-835A-147337584BE8}" srcOrd="8" destOrd="0" presId="urn:microsoft.com/office/officeart/2005/8/layout/list1"/>
    <dgm:cxn modelId="{3281E2F1-6942-482B-8C8B-CA9CFD0F6678}" type="presParOf" srcId="{20B0AA4E-2451-435A-835A-147337584BE8}" destId="{945F88F6-6415-4C1D-9C7A-0986D66F7DF7}" srcOrd="0" destOrd="0" presId="urn:microsoft.com/office/officeart/2005/8/layout/list1"/>
    <dgm:cxn modelId="{F400C8C1-3346-483F-B139-A6382AAB9A54}" type="presParOf" srcId="{20B0AA4E-2451-435A-835A-147337584BE8}" destId="{C77EE0F0-8541-4D17-937D-9CF92F65E8B1}" srcOrd="1" destOrd="0" presId="urn:microsoft.com/office/officeart/2005/8/layout/list1"/>
    <dgm:cxn modelId="{09F8DF12-BEE0-4135-B351-73B49A1251CE}" type="presParOf" srcId="{E7F62724-0E24-48DE-9F10-FBC4043BC144}" destId="{FDF79AEC-D76F-4F23-AC46-BFC7B835B3E3}" srcOrd="9" destOrd="0" presId="urn:microsoft.com/office/officeart/2005/8/layout/list1"/>
    <dgm:cxn modelId="{C765176A-083C-4649-B00B-2121ABF156C8}" type="presParOf" srcId="{E7F62724-0E24-48DE-9F10-FBC4043BC144}" destId="{2846C595-706C-45B8-8A1D-94EB883A8625}" srcOrd="10" destOrd="0" presId="urn:microsoft.com/office/officeart/2005/8/layout/list1"/>
    <dgm:cxn modelId="{78B58B1B-800B-4F2F-A212-A2108278066A}" type="presParOf" srcId="{E7F62724-0E24-48DE-9F10-FBC4043BC144}" destId="{ED546187-AF96-48CC-AC62-5D27AB82BDF7}" srcOrd="11" destOrd="0" presId="urn:microsoft.com/office/officeart/2005/8/layout/list1"/>
    <dgm:cxn modelId="{7573E2F2-A393-4C2D-B142-5E9AF9DCC4DE}" type="presParOf" srcId="{E7F62724-0E24-48DE-9F10-FBC4043BC144}" destId="{9085ED3D-7B58-44C4-A555-9DAADD1CED18}" srcOrd="12" destOrd="0" presId="urn:microsoft.com/office/officeart/2005/8/layout/list1"/>
    <dgm:cxn modelId="{6B56C328-F773-47E0-8380-CC58D0663E98}" type="presParOf" srcId="{9085ED3D-7B58-44C4-A555-9DAADD1CED18}" destId="{6BFAE137-6FFF-45E1-A97F-F86B59D3EF36}" srcOrd="0" destOrd="0" presId="urn:microsoft.com/office/officeart/2005/8/layout/list1"/>
    <dgm:cxn modelId="{2155F145-61C3-44A0-967B-6D99549AF23A}" type="presParOf" srcId="{9085ED3D-7B58-44C4-A555-9DAADD1CED18}" destId="{9B28A915-4019-424C-A5A5-29C1B5FAE4DE}" srcOrd="1" destOrd="0" presId="urn:microsoft.com/office/officeart/2005/8/layout/list1"/>
    <dgm:cxn modelId="{04E4DB39-C5EA-4C0E-914A-5868E4A11BCB}" type="presParOf" srcId="{E7F62724-0E24-48DE-9F10-FBC4043BC144}" destId="{47C95821-9AAC-40D5-BE20-460DF2275E7F}" srcOrd="13" destOrd="0" presId="urn:microsoft.com/office/officeart/2005/8/layout/list1"/>
    <dgm:cxn modelId="{2F715C7A-5919-42AB-B084-9C6F70E8D05D}" type="presParOf" srcId="{E7F62724-0E24-48DE-9F10-FBC4043BC144}" destId="{FD403B92-B1B4-4BE3-B259-2EF4E620A67A}" srcOrd="14" destOrd="0" presId="urn:microsoft.com/office/officeart/2005/8/layout/list1"/>
    <dgm:cxn modelId="{5095EB3C-B4FC-4C3D-B1B7-7E43562F49DF}" type="presParOf" srcId="{E7F62724-0E24-48DE-9F10-FBC4043BC144}" destId="{75261532-1B08-4987-8016-3AB5B8908A48}" srcOrd="15" destOrd="0" presId="urn:microsoft.com/office/officeart/2005/8/layout/list1"/>
    <dgm:cxn modelId="{F6380B0F-A042-4089-B8D2-9EAF5025C432}" type="presParOf" srcId="{E7F62724-0E24-48DE-9F10-FBC4043BC144}" destId="{EB1376C0-790E-4350-B1BE-491E54C1C9AF}" srcOrd="16" destOrd="0" presId="urn:microsoft.com/office/officeart/2005/8/layout/list1"/>
    <dgm:cxn modelId="{01B411B0-CA2D-42DE-B337-2F660A335BFC}" type="presParOf" srcId="{EB1376C0-790E-4350-B1BE-491E54C1C9AF}" destId="{549E3256-570A-456F-855F-3E592578D238}" srcOrd="0" destOrd="0" presId="urn:microsoft.com/office/officeart/2005/8/layout/list1"/>
    <dgm:cxn modelId="{3967F3F4-387E-41D0-B7CB-B55910D10D88}" type="presParOf" srcId="{EB1376C0-790E-4350-B1BE-491E54C1C9AF}" destId="{2CD58F4B-CCEA-4612-8EDD-66AAB5A227BD}" srcOrd="1" destOrd="0" presId="urn:microsoft.com/office/officeart/2005/8/layout/list1"/>
    <dgm:cxn modelId="{FE6EC521-0AB1-4196-AA04-2134CC1F4502}" type="presParOf" srcId="{E7F62724-0E24-48DE-9F10-FBC4043BC144}" destId="{CD0A3798-74F2-429F-9CB9-5445E76A2614}" srcOrd="17" destOrd="0" presId="urn:microsoft.com/office/officeart/2005/8/layout/list1"/>
    <dgm:cxn modelId="{B37F9C02-73C4-45D2-83C4-DA460AA0A973}" type="presParOf" srcId="{E7F62724-0E24-48DE-9F10-FBC4043BC144}" destId="{978EEB80-F367-447F-AB1C-1240B0D871B7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ABB5BB-D3FE-4273-A85A-010E3EF613C0}">
      <dsp:nvSpPr>
        <dsp:cNvPr id="0" name=""/>
        <dsp:cNvSpPr/>
      </dsp:nvSpPr>
      <dsp:spPr>
        <a:xfrm>
          <a:off x="2419" y="557390"/>
          <a:ext cx="1919380" cy="11516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Экспериментирование</a:t>
          </a:r>
          <a:endParaRPr lang="ru-RU" sz="1300" kern="1200" dirty="0"/>
        </a:p>
      </dsp:txBody>
      <dsp:txXfrm>
        <a:off x="2419" y="557390"/>
        <a:ext cx="1919380" cy="1151628"/>
      </dsp:txXfrm>
    </dsp:sp>
    <dsp:sp modelId="{F4BFACBC-C8A3-4AE7-8328-3300891885D8}">
      <dsp:nvSpPr>
        <dsp:cNvPr id="0" name=""/>
        <dsp:cNvSpPr/>
      </dsp:nvSpPr>
      <dsp:spPr>
        <a:xfrm>
          <a:off x="2113737" y="557390"/>
          <a:ext cx="1919380" cy="11516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Наблюдение</a:t>
          </a:r>
          <a:endParaRPr lang="ru-RU" sz="1300" kern="1200" dirty="0"/>
        </a:p>
      </dsp:txBody>
      <dsp:txXfrm>
        <a:off x="2113737" y="557390"/>
        <a:ext cx="1919380" cy="1151628"/>
      </dsp:txXfrm>
    </dsp:sp>
    <dsp:sp modelId="{753B42F6-3EBC-4ED3-A1A0-CF7B38B227DB}">
      <dsp:nvSpPr>
        <dsp:cNvPr id="0" name=""/>
        <dsp:cNvSpPr/>
      </dsp:nvSpPr>
      <dsp:spPr>
        <a:xfrm>
          <a:off x="4225056" y="557390"/>
          <a:ext cx="1919380" cy="11516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Экскурсии</a:t>
          </a:r>
          <a:endParaRPr lang="ru-RU" sz="1300" kern="1200" dirty="0"/>
        </a:p>
      </dsp:txBody>
      <dsp:txXfrm>
        <a:off x="4225056" y="557390"/>
        <a:ext cx="1919380" cy="1151628"/>
      </dsp:txXfrm>
    </dsp:sp>
    <dsp:sp modelId="{B3042CB1-327E-47DE-B41C-E8986EBFE526}">
      <dsp:nvSpPr>
        <dsp:cNvPr id="0" name=""/>
        <dsp:cNvSpPr/>
      </dsp:nvSpPr>
      <dsp:spPr>
        <a:xfrm>
          <a:off x="6336375" y="557390"/>
          <a:ext cx="1919380" cy="11516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Реализация проектов</a:t>
          </a:r>
          <a:endParaRPr lang="ru-RU" sz="1300" kern="1200" dirty="0"/>
        </a:p>
      </dsp:txBody>
      <dsp:txXfrm>
        <a:off x="6336375" y="557390"/>
        <a:ext cx="1919380" cy="1151628"/>
      </dsp:txXfrm>
    </dsp:sp>
    <dsp:sp modelId="{813B3421-8E85-47BC-B08F-CF84AFCBAF51}">
      <dsp:nvSpPr>
        <dsp:cNvPr id="0" name=""/>
        <dsp:cNvSpPr/>
      </dsp:nvSpPr>
      <dsp:spPr>
        <a:xfrm>
          <a:off x="2419" y="1900956"/>
          <a:ext cx="1919380" cy="11516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Коллекционирование</a:t>
          </a:r>
          <a:endParaRPr lang="ru-RU" sz="1300" kern="1200" dirty="0"/>
        </a:p>
      </dsp:txBody>
      <dsp:txXfrm>
        <a:off x="2419" y="1900956"/>
        <a:ext cx="1919380" cy="1151628"/>
      </dsp:txXfrm>
    </dsp:sp>
    <dsp:sp modelId="{0975DA65-1B6C-45BC-AFB6-E5C84884E069}">
      <dsp:nvSpPr>
        <dsp:cNvPr id="0" name=""/>
        <dsp:cNvSpPr/>
      </dsp:nvSpPr>
      <dsp:spPr>
        <a:xfrm>
          <a:off x="2113737" y="1900956"/>
          <a:ext cx="1919380" cy="11516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Решение проблемных ситуаций</a:t>
          </a:r>
          <a:endParaRPr lang="ru-RU" sz="1300" kern="1200" dirty="0"/>
        </a:p>
      </dsp:txBody>
      <dsp:txXfrm>
        <a:off x="2113737" y="1900956"/>
        <a:ext cx="1919380" cy="1151628"/>
      </dsp:txXfrm>
    </dsp:sp>
    <dsp:sp modelId="{AC4DF008-220B-40C9-AAF9-E53919EB4539}">
      <dsp:nvSpPr>
        <dsp:cNvPr id="0" name=""/>
        <dsp:cNvSpPr/>
      </dsp:nvSpPr>
      <dsp:spPr>
        <a:xfrm>
          <a:off x="4225056" y="1900956"/>
          <a:ext cx="1919380" cy="11516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Игры с правилами</a:t>
          </a:r>
          <a:endParaRPr lang="ru-RU" sz="1300" kern="1200" dirty="0"/>
        </a:p>
      </dsp:txBody>
      <dsp:txXfrm>
        <a:off x="4225056" y="1900956"/>
        <a:ext cx="1919380" cy="1151628"/>
      </dsp:txXfrm>
    </dsp:sp>
    <dsp:sp modelId="{4B3BD12E-75DD-4E2F-B794-6BAB0457D88E}">
      <dsp:nvSpPr>
        <dsp:cNvPr id="0" name=""/>
        <dsp:cNvSpPr/>
      </dsp:nvSpPr>
      <dsp:spPr>
        <a:xfrm>
          <a:off x="6336375" y="1900956"/>
          <a:ext cx="1919380" cy="11516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Моделирование</a:t>
          </a:r>
          <a:endParaRPr lang="ru-RU" sz="1300" kern="1200" dirty="0"/>
        </a:p>
      </dsp:txBody>
      <dsp:txXfrm>
        <a:off x="6336375" y="1900956"/>
        <a:ext cx="1919380" cy="11516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BD8888-AE74-41F9-A5E2-16C6B76E80ED}">
      <dsp:nvSpPr>
        <dsp:cNvPr id="0" name=""/>
        <dsp:cNvSpPr/>
      </dsp:nvSpPr>
      <dsp:spPr>
        <a:xfrm>
          <a:off x="0" y="397472"/>
          <a:ext cx="82296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393E31-9668-43CB-ACAC-F31DCC1482B4}">
      <dsp:nvSpPr>
        <dsp:cNvPr id="0" name=""/>
        <dsp:cNvSpPr/>
      </dsp:nvSpPr>
      <dsp:spPr>
        <a:xfrm>
          <a:off x="411480" y="87512"/>
          <a:ext cx="576072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Труд</a:t>
          </a:r>
          <a:endParaRPr lang="ru-RU" sz="2100" kern="1200" dirty="0"/>
        </a:p>
      </dsp:txBody>
      <dsp:txXfrm>
        <a:off x="441742" y="117774"/>
        <a:ext cx="5700196" cy="559396"/>
      </dsp:txXfrm>
    </dsp:sp>
    <dsp:sp modelId="{DAE0B4AC-64A6-4601-B0F1-B8D95CE4B800}">
      <dsp:nvSpPr>
        <dsp:cNvPr id="0" name=""/>
        <dsp:cNvSpPr/>
      </dsp:nvSpPr>
      <dsp:spPr>
        <a:xfrm>
          <a:off x="0" y="1350032"/>
          <a:ext cx="82296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3C3A8B-3939-49E8-A8A0-06C16E35D044}">
      <dsp:nvSpPr>
        <dsp:cNvPr id="0" name=""/>
        <dsp:cNvSpPr/>
      </dsp:nvSpPr>
      <dsp:spPr>
        <a:xfrm>
          <a:off x="411480" y="1040072"/>
          <a:ext cx="576072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Наблюдения</a:t>
          </a:r>
          <a:endParaRPr lang="ru-RU" sz="2100" kern="1200" dirty="0"/>
        </a:p>
      </dsp:txBody>
      <dsp:txXfrm>
        <a:off x="441742" y="1070334"/>
        <a:ext cx="5700196" cy="559396"/>
      </dsp:txXfrm>
    </dsp:sp>
    <dsp:sp modelId="{2846C595-706C-45B8-8A1D-94EB883A8625}">
      <dsp:nvSpPr>
        <dsp:cNvPr id="0" name=""/>
        <dsp:cNvSpPr/>
      </dsp:nvSpPr>
      <dsp:spPr>
        <a:xfrm>
          <a:off x="0" y="2302593"/>
          <a:ext cx="82296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7EE0F0-8541-4D17-937D-9CF92F65E8B1}">
      <dsp:nvSpPr>
        <dsp:cNvPr id="0" name=""/>
        <dsp:cNvSpPr/>
      </dsp:nvSpPr>
      <dsp:spPr>
        <a:xfrm>
          <a:off x="411480" y="1992632"/>
          <a:ext cx="576072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Развитие речи</a:t>
          </a:r>
          <a:endParaRPr lang="ru-RU" sz="2100" kern="1200" dirty="0"/>
        </a:p>
      </dsp:txBody>
      <dsp:txXfrm>
        <a:off x="441742" y="2022894"/>
        <a:ext cx="5700196" cy="559396"/>
      </dsp:txXfrm>
    </dsp:sp>
    <dsp:sp modelId="{FD403B92-B1B4-4BE3-B259-2EF4E620A67A}">
      <dsp:nvSpPr>
        <dsp:cNvPr id="0" name=""/>
        <dsp:cNvSpPr/>
      </dsp:nvSpPr>
      <dsp:spPr>
        <a:xfrm>
          <a:off x="0" y="3255153"/>
          <a:ext cx="82296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28A915-4019-424C-A5A5-29C1B5FAE4DE}">
      <dsp:nvSpPr>
        <dsp:cNvPr id="0" name=""/>
        <dsp:cNvSpPr/>
      </dsp:nvSpPr>
      <dsp:spPr>
        <a:xfrm>
          <a:off x="411480" y="2945193"/>
          <a:ext cx="576072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Математические представления</a:t>
          </a:r>
          <a:endParaRPr lang="ru-RU" sz="2100" kern="1200" dirty="0"/>
        </a:p>
      </dsp:txBody>
      <dsp:txXfrm>
        <a:off x="441742" y="2975455"/>
        <a:ext cx="5700196" cy="559396"/>
      </dsp:txXfrm>
    </dsp:sp>
    <dsp:sp modelId="{978EEB80-F367-447F-AB1C-1240B0D871B7}">
      <dsp:nvSpPr>
        <dsp:cNvPr id="0" name=""/>
        <dsp:cNvSpPr/>
      </dsp:nvSpPr>
      <dsp:spPr>
        <a:xfrm>
          <a:off x="0" y="4207713"/>
          <a:ext cx="822960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D58F4B-CCEA-4612-8EDD-66AAB5A227BD}">
      <dsp:nvSpPr>
        <dsp:cNvPr id="0" name=""/>
        <dsp:cNvSpPr/>
      </dsp:nvSpPr>
      <dsp:spPr>
        <a:xfrm>
          <a:off x="411480" y="3897753"/>
          <a:ext cx="576072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Изобразительная деятельность</a:t>
          </a:r>
          <a:endParaRPr lang="ru-RU" sz="2100" kern="1200" dirty="0"/>
        </a:p>
      </dsp:txBody>
      <dsp:txXfrm>
        <a:off x="441742" y="3928015"/>
        <a:ext cx="5700196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Организация опытов и экспериментов в средней группе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557918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МАДОУ «Детский сад № 6»</a:t>
            </a:r>
          </a:p>
          <a:p>
            <a:r>
              <a:rPr lang="ru-RU" dirty="0" smtClean="0"/>
              <a:t>Средняя группа для детей с тяжелыми </a:t>
            </a:r>
            <a:r>
              <a:rPr lang="ru-RU" dirty="0" smtClean="0"/>
              <a:t>нарушениями </a:t>
            </a:r>
            <a:r>
              <a:rPr lang="ru-RU" dirty="0" smtClean="0"/>
              <a:t>речи № 3 «Фиалка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Воспитатели: </a:t>
            </a:r>
            <a:r>
              <a:rPr lang="ru-RU" dirty="0" err="1" smtClean="0"/>
              <a:t>Наседкина</a:t>
            </a:r>
            <a:r>
              <a:rPr lang="ru-RU" dirty="0" smtClean="0"/>
              <a:t> И.В.</a:t>
            </a:r>
          </a:p>
          <a:p>
            <a:r>
              <a:rPr lang="ru-RU" dirty="0" smtClean="0"/>
              <a:t>Самойлова Е.В.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305800" cy="164307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Совместная образовательная деятельность педагога и детей в ходе режимных моментов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>«Опыты с водой»</a:t>
            </a:r>
            <a:br>
              <a:rPr lang="ru-RU" sz="2400" dirty="0" smtClean="0"/>
            </a:br>
            <a:r>
              <a:rPr lang="ru-RU" sz="2400" dirty="0" smtClean="0"/>
              <a:t>«Свойства бумаги»</a:t>
            </a:r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643182"/>
            <a:ext cx="421484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857232"/>
            <a:ext cx="392909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786190"/>
            <a:ext cx="4000528" cy="2700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42852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Совместная образовательная деятельность педагога и детей в ходе режимных моментов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«Цветные льдинки»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857232"/>
            <a:ext cx="42672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429000"/>
            <a:ext cx="29622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Самостоятельная деятельность детей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«Свойства предметов»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357430"/>
            <a:ext cx="3857652" cy="277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071546"/>
            <a:ext cx="3857652" cy="2843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3643314"/>
            <a:ext cx="2714644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250033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Познавательно-исследовательская деятельность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форма активности ребенка, направленная на познание свойств и связей объектов и явлений, освоение способов познания, способствующая формированию целостной картины мира</a:t>
            </a:r>
            <a:endParaRPr lang="ru-RU" sz="2800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457200" y="2714625"/>
          <a:ext cx="8258175" cy="3609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/>
          <a:lstStyle/>
          <a:p>
            <a:pPr algn="ctr"/>
            <a:r>
              <a:rPr lang="ru-RU" dirty="0" smtClean="0"/>
              <a:t>Экспериментирование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00175"/>
          <a:ext cx="8229600" cy="4824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53210"/>
          </a:xfrm>
        </p:spPr>
        <p:txBody>
          <a:bodyPr>
            <a:noAutofit/>
          </a:bodyPr>
          <a:lstStyle/>
          <a:p>
            <a:r>
              <a:rPr lang="ru-RU" sz="5400" dirty="0" smtClean="0"/>
              <a:t>Центр «Почемучка»</a:t>
            </a:r>
            <a:endParaRPr lang="ru-RU" sz="5400" dirty="0"/>
          </a:p>
        </p:txBody>
      </p:sp>
      <p:pic>
        <p:nvPicPr>
          <p:cNvPr id="6" name="Picture 2" descr="C:\Users\User\Desktop\DSC_01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4319463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DSC_01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276872"/>
            <a:ext cx="4319463" cy="389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коллекция\овощи-осень\SAM_40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214290"/>
            <a:ext cx="3709505" cy="364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User\Desktop\коллекция\SAM_437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857628"/>
            <a:ext cx="3929090" cy="267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коллекция\SAM_438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0"/>
            <a:ext cx="4134214" cy="2577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>
            <a:off x="354504" y="2916746"/>
            <a:ext cx="3853381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62966" cy="928670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Минилаборатория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028" name="Picture 4" descr="C:\Users\фиалка\Desktop\фото группы\фиалка-Опыт и центр Почемучка\центр ПОЧЕМУЧКА\SAM_4667 —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071678"/>
            <a:ext cx="4267200" cy="2771772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357562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857232"/>
            <a:ext cx="28860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42672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285860"/>
            <a:ext cx="350046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3500438"/>
            <a:ext cx="32670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1438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Организация опытов и экспериментов</a:t>
            </a:r>
            <a:endParaRPr lang="ru-RU" sz="32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500174"/>
            <a:ext cx="7758138" cy="107157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Организованная образовательная деятельность: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«Освобождение ракушек из ледяного плена»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3143248"/>
            <a:ext cx="4040188" cy="3030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5025" y="2922191"/>
            <a:ext cx="4041775" cy="3031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4286280" cy="17145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Организованная образовательная деятельность: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«Свойства снега»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623344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643314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42852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137</TotalTime>
  <Words>109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Calibri</vt:lpstr>
      <vt:lpstr>Constantia</vt:lpstr>
      <vt:lpstr>Wingdings 2</vt:lpstr>
      <vt:lpstr>Поток</vt:lpstr>
      <vt:lpstr>Организация опытов и экспериментов в средней группе.</vt:lpstr>
      <vt:lpstr>Познавательно-исследовательская деятельность  форма активности ребенка, направленная на познание свойств и связей объектов и явлений, освоение способов познания, способствующая формированию целостной картины мира</vt:lpstr>
      <vt:lpstr>Экспериментирование</vt:lpstr>
      <vt:lpstr>Центр «Почемучка»</vt:lpstr>
      <vt:lpstr>Презентация PowerPoint</vt:lpstr>
      <vt:lpstr>«Минилаборатория»</vt:lpstr>
      <vt:lpstr>Презентация PowerPoint</vt:lpstr>
      <vt:lpstr>Организация опытов и экспериментов</vt:lpstr>
      <vt:lpstr>Организованная образовательная деятельность: «Свойства снега» </vt:lpstr>
      <vt:lpstr>Совместная образовательная деятельность педагога и детей в ходе режимных моментов «Опыты с водой» «Свойства бумаги»</vt:lpstr>
      <vt:lpstr>Презентация PowerPoint</vt:lpstr>
      <vt:lpstr>Самостоятельная деятельность детей «Свойства предметов»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Познавательно-исследовательская деятельность.</dc:title>
  <dc:creator>фиалка</dc:creator>
  <cp:lastModifiedBy>Пользователь Windows</cp:lastModifiedBy>
  <cp:revision>17</cp:revision>
  <dcterms:created xsi:type="dcterms:W3CDTF">2017-02-27T15:40:24Z</dcterms:created>
  <dcterms:modified xsi:type="dcterms:W3CDTF">2019-10-06T11:43:59Z</dcterms:modified>
</cp:coreProperties>
</file>