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69" r:id="rId15"/>
    <p:sldId id="273" r:id="rId16"/>
    <p:sldId id="276" r:id="rId17"/>
    <p:sldId id="277" r:id="rId18"/>
    <p:sldId id="280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C65D"/>
    <a:srgbClr val="D24C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97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099961-00A2-4591-9A0E-715CB696F989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429552" cy="27146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 игры, как эффективное средство 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логического мышления старших дошкольников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57628"/>
            <a:ext cx="8715436" cy="285752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 – психолог: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Луданова О.П.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МДОУ  № 25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Покровское , 2018 год</a:t>
            </a:r>
          </a:p>
        </p:txBody>
      </p:sp>
      <p:sp>
        <p:nvSpPr>
          <p:cNvPr id="5" name="Скругленный прямоугольник 4">
            <a:hlinkClick r:id="rId2" tooltip=" Каталог презентаций "/>
          </p:cNvPr>
          <p:cNvSpPr/>
          <p:nvPr/>
        </p:nvSpPr>
        <p:spPr>
          <a:xfrm flipV="1">
            <a:off x="3898900" y="6832599"/>
            <a:ext cx="1346200" cy="45719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endParaRPr lang="ru-RU" sz="2000" u="sng" dirty="0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5786478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Лото «Мои любимые сказки»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развивать речь детей, мышление, память.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Ребёнку  необходимо по силуэту узнать персонажа сказки, назвать его и те сказки, в которых он встречается.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112008(0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9" y="2500306"/>
            <a:ext cx="7858180" cy="40005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00042"/>
            <a:ext cx="4500594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«Четвёртый лишний»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Развивать словесно-логическое мышление, умственные операции анализа и обобщения.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Ребёнку показывается карточка с изображением четырёх предметов, он должен определить какой предмет лишний и обосновать свой ответ.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112008(01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643314"/>
            <a:ext cx="6500858" cy="30003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428604"/>
            <a:ext cx="4143404" cy="10715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       Дидактическая игра</a:t>
            </a:r>
            <a:br>
              <a:rPr lang="ru-RU" sz="2800" dirty="0" smtClean="0"/>
            </a:br>
            <a:r>
              <a:rPr lang="ru-RU" sz="2800" dirty="0" smtClean="0"/>
              <a:t>«Где чей дом?»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7239000" cy="48841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Развитие мышления, внимания и речи детей.</a:t>
            </a:r>
          </a:p>
          <a:p>
            <a:pPr>
              <a:buNone/>
            </a:pPr>
            <a:r>
              <a:rPr lang="ru-RU" sz="2000" dirty="0" smtClean="0"/>
              <a:t>    Играющий должен назвать животное, место его обитания, чем оно питается. Найти на большой картинке его местонахождение.</a:t>
            </a:r>
            <a:endParaRPr lang="ru-RU" sz="2000" dirty="0"/>
          </a:p>
        </p:txBody>
      </p:sp>
      <p:pic>
        <p:nvPicPr>
          <p:cNvPr id="4" name="Рисунок 3" descr="16112008(00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286124"/>
            <a:ext cx="3929090" cy="3143272"/>
          </a:xfrm>
          <a:prstGeom prst="rect">
            <a:avLst/>
          </a:prstGeom>
        </p:spPr>
      </p:pic>
      <p:pic>
        <p:nvPicPr>
          <p:cNvPr id="5" name="Рисунок 4" descr="16112008(01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27111"/>
            <a:ext cx="4000528" cy="31308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500042"/>
            <a:ext cx="4357718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«Весёлая логика»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Развитие мыслительных операций анализа и синтеза предметов сложной формы.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Ребёнку необходимо найти те геометрические фигуры, из которых составлен предмет.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112008(0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143248"/>
            <a:ext cx="6929486" cy="35004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Упражнение в схемах «Восстанови последовательность событий»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Закрепить понимание детей причинно-следственных отношений в живой и неживой природе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" name="Рисунок 4" descr="16112008(0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786058"/>
            <a:ext cx="6786610" cy="36433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Игра-головоломка «танграм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Развитие воображения, конструктивного мышления, сообразительности.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Ребёнку надо создать на плоскости силуэты предметов по образцу или замыслу.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112008(00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928934"/>
            <a:ext cx="7143800" cy="35719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5857916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3200" dirty="0" smtClean="0"/>
              <a:t>Игры с счётными палочками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Детям  даются задания: Построить два треугольника из пяти палочек.  Построить два квадрата из семи палочек, составить числовой ряд из счётных палочек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112008(00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714620"/>
            <a:ext cx="2928958" cy="1714512"/>
          </a:xfrm>
          <a:prstGeom prst="rect">
            <a:avLst/>
          </a:prstGeom>
        </p:spPr>
      </p:pic>
      <p:pic>
        <p:nvPicPr>
          <p:cNvPr id="5" name="Рисунок 4" descr="10112008(00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714620"/>
            <a:ext cx="2786082" cy="1745364"/>
          </a:xfrm>
          <a:prstGeom prst="rect">
            <a:avLst/>
          </a:prstGeom>
        </p:spPr>
      </p:pic>
      <p:pic>
        <p:nvPicPr>
          <p:cNvPr id="6" name="Рисунок 5" descr="13112008(0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4714884"/>
            <a:ext cx="3112970" cy="20002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    Конструкторы, </a:t>
            </a:r>
            <a:r>
              <a:rPr lang="ru-RU" sz="3200" dirty="0" err="1" smtClean="0"/>
              <a:t>пазлы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Развивать мышление, воображение, умение из множества мелких деталей создавать единый образ.</a:t>
            </a:r>
            <a:endParaRPr lang="ru-RU" sz="2000" dirty="0"/>
          </a:p>
        </p:txBody>
      </p:sp>
      <p:pic>
        <p:nvPicPr>
          <p:cNvPr id="4" name="Рисунок 3" descr="10112008(0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112264"/>
            <a:ext cx="6715172" cy="36027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500042"/>
            <a:ext cx="2357454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        Заключение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логического мышления происходит постепенно. Для одного ребёнка больше характерно наглядно-образное мышление, для другого – наглядно-действенное, а третий с лёгкостью оперирует понятиями.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Дидактическая игра одна из форм развития логического мышления. В процессе игры разнообразные умственные процессы активизируются и принимают произвольный характер.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Применение дидактических игр повышает эффективность педагогического процесса, кроме того, они способны развитию памяти, мышления, внимания, воображения у детей, оказывая огромное влияние на умственное развитие ребёнка.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5715040" cy="857256"/>
          </a:xfrm>
        </p:spPr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  <p:pic>
        <p:nvPicPr>
          <p:cNvPr id="1027" name="Picture 3" descr="C:\Users\DS25Logoped\Desktop\Психолог\Флешка Работа Психолог\Работа Психолог\Картинки для занятий\Спасибо за внима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Цели  и  задачи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Проанализировать развитие логического мышления детей старшего дошкольного возраста посредством дидактических игр.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1. Изучить психологию мышления детей старшего дошкольного возраста.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2. Рассмотреть дидактическую игры как средство развития логического мышления детей.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3. Исследовать возможности развития логического мышления в процессе дидактической игры.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571480"/>
            <a:ext cx="2428892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58204" cy="42862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Именно с логического мышления начинается формирование мировоззрения ребёнка.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развития логического мышления у ребёнка формируются умения рассуждать, делать умозаключения в соответствии с законами логики, построение причинно-следственных связей.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Также развиваются такие качества как: любознательность, сообразительность, смекалка, наблюдательность, самостоятельность, память, внимание.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Развивается речь ребёнка, так как он высказывается посредством слова.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Овладение логическими формами мышления в дошкольном возрасте способствует развитию умственных способностей, что необходимо для успешного  перехода детей к школьному обучению.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5286412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Выделяют три вида мышления: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58204" cy="528641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Наглядно- действенное мышление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познание с помощью манипулирования предметами (игрушками), с 2,5 - 3 лет, является ведущим до 4 - 5 лет.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Наглядно-образное мышление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 вид мышления, опирающийся на непосредственное восприятие предметов в процессе действий с ними, с 3,5 - 4 лет, является ведущим до 6 - 6,5 лет.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Словесно-логическое мышление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вид мышления, осуществляемый при помощи логических операций с понятиями, формируется в 5,5 - 6 лет, становится ведущим с 7 - 8 лет и остается основной формой мышления у большинства взрослых людей.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500042"/>
            <a:ext cx="3786214" cy="5715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Формы  мышления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58204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Суждение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форма мышления, в процессе которой утверждаются или отражаются связи между предметами и явлениями действительности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истинное и ложное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общее, частное и единичное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утвердительное и отрицательное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Понятие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отражение в сознании человека общих и существенных свойств предмета или явления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житейское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научное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Умозаключение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выделение из одного или нескольких суждений нового суждения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индуктивное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дедуктивное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умозаключение по аналогии.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52"/>
            <a:ext cx="5214974" cy="6429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Мыслительные операции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15436" cy="607220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Мышление – очень сложный процесс, включающий несколько видов психической деятельности.</a:t>
            </a:r>
          </a:p>
          <a:p>
            <a:pP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мысленное разделение предметов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на части или свойства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Синтез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мысленное объединение частей или явлений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в единое целое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Сравнение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– сопоставление предметов и явлений,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нахождение сходства и различий между ними </a:t>
            </a:r>
          </a:p>
          <a:p>
            <a:pPr>
              <a:buFont typeface="Wingdings" pitchFamily="2" charset="2"/>
              <a:buChar char="q"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Обобщение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мысленное объединение предметов и явлений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по их общим и существенным признакам</a:t>
            </a:r>
          </a:p>
          <a:p>
            <a:pPr>
              <a:buFont typeface="Wingdings" pitchFamily="2" charset="2"/>
              <a:buChar char="q"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Абстрагирование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выделение одних признаков и отвлечение от других (осуществляется на основе анализа)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Конкретизация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мысленное возвращение от общего, абстрактного к конкретному,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с целью раскрытия содержания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Классификация (систематизация)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распределение и группирование предметов по существенным признакам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71480"/>
            <a:ext cx="4714908" cy="92869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Логическое мышление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дидактическая игра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186766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</a:t>
            </a:r>
            <a:r>
              <a:rPr lang="ru-RU" sz="2000" b="1" i="1" u="sng" dirty="0" smtClean="0"/>
              <a:t>Логическое мышление </a:t>
            </a:r>
            <a:r>
              <a:rPr lang="ru-RU" sz="2000" dirty="0" smtClean="0"/>
              <a:t>– это система навыков, позволяющая выражать мысли в ясной и отчётливой форме, а главное понимать суть вещей, происходящих процессов.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    Лучше всего привычку логично думать прививать ребёнку с дошкольного возраста, но не предлагая ему готовый ответ на заданный вопрос, а давая возможность найти решение самому. В этом поможет дидактическая игра.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    Дидактическая игра делает процесс обучения лёгким, занимательным. Та или иная умственная задача, заключённая в игру, решается в ходе доступной и привлекательной для детей деятельности.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500042"/>
            <a:ext cx="4071966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Средства развивающие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логическое мышление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Стихотворные тексты на развитие операций обобщения, классификации и конкретизации.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и упражнения на установление причинно-следственных связей в природных и социальных явлениях.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Занятия, игры и упражнения на развитие операций сравнения и установления причинности.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Загадки. Задачи – шутки.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Игры-головоломки.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счетными палочками.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Разгадывание ребусов.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«Неправильные» сказки.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71480"/>
            <a:ext cx="4857784" cy="9286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Дидактическая игра </a:t>
            </a:r>
            <a:br>
              <a:rPr lang="ru-RU" sz="2800" dirty="0" smtClean="0"/>
            </a:br>
            <a:r>
              <a:rPr lang="ru-RU" sz="2800" dirty="0" smtClean="0"/>
              <a:t>«логический дом»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 этой игры заключается в том, чтобы построить дом по логической цепочке. Каждая  картинка - кирпичик должна иметь определенную связь с предыдущей.</a:t>
            </a:r>
            <a:endParaRPr lang="ru-RU" sz="2000" dirty="0"/>
          </a:p>
        </p:txBody>
      </p:sp>
      <p:pic>
        <p:nvPicPr>
          <p:cNvPr id="4" name="Рисунок 3" descr="10112008(0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714620"/>
            <a:ext cx="7072362" cy="38576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466</TotalTime>
  <Words>928</Words>
  <Application>Microsoft Office PowerPoint</Application>
  <PresentationFormat>Экран (4:3)</PresentationFormat>
  <Paragraphs>103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Развивающие игры, как эффективное средство  развития логического мышления старших дошкольников</vt:lpstr>
      <vt:lpstr>       Цели  и  задачи</vt:lpstr>
      <vt:lpstr>            Актуальность</vt:lpstr>
      <vt:lpstr>Выделяют три вида мышления:</vt:lpstr>
      <vt:lpstr>    Формы  мышления</vt:lpstr>
      <vt:lpstr>     Мыслительные операции</vt:lpstr>
      <vt:lpstr>Логическое мышление  и дидактическая игра</vt:lpstr>
      <vt:lpstr>Средства развивающие  логическое мышление           </vt:lpstr>
      <vt:lpstr>Дидактическая игра  «логический дом»</vt:lpstr>
      <vt:lpstr>Лото «Мои любимые сказки»</vt:lpstr>
      <vt:lpstr>Дидактическая игра    «Четвёртый лишний»</vt:lpstr>
      <vt:lpstr>        Дидактическая игра «Где чей дом?»</vt:lpstr>
      <vt:lpstr>Дидактическая игра «Весёлая логика»</vt:lpstr>
      <vt:lpstr>Упражнение в схемах «Восстанови последовательность событий»</vt:lpstr>
      <vt:lpstr>Игра-головоломка «танграм»</vt:lpstr>
      <vt:lpstr>    Игры с счётными палочками </vt:lpstr>
      <vt:lpstr>     Конструкторы, пазлы</vt:lpstr>
      <vt:lpstr>        Заключение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логического мышления детей старшего дошкольного возраста посредством дидактических игр</dc:title>
  <dc:creator>Admin</dc:creator>
  <cp:lastModifiedBy>DS25Logoped</cp:lastModifiedBy>
  <cp:revision>51</cp:revision>
  <dcterms:created xsi:type="dcterms:W3CDTF">2008-11-19T05:55:37Z</dcterms:created>
  <dcterms:modified xsi:type="dcterms:W3CDTF">2018-11-28T12:14:15Z</dcterms:modified>
</cp:coreProperties>
</file>