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0" r:id="rId8"/>
    <p:sldId id="262" r:id="rId9"/>
    <p:sldId id="263" r:id="rId10"/>
    <p:sldId id="265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9BFAB-AF3A-4B08-98C1-9633F37E6B12}" type="datetimeFigureOut">
              <a:rPr lang="ru-RU" smtClean="0"/>
              <a:pPr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90691-CE93-41E5-BB5B-FCF15418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1428736"/>
            <a:ext cx="719062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Причастие </a:t>
            </a:r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часть </a:t>
            </a:r>
          </a:p>
          <a:p>
            <a:pPr algn="ctr"/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речи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500063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5500702"/>
            <a:ext cx="38499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Подготовил:</a:t>
            </a:r>
            <a:endParaRPr lang="ru-RU" dirty="0" smtClean="0"/>
          </a:p>
          <a:p>
            <a:pPr algn="r"/>
            <a:r>
              <a:rPr lang="ru-RU" dirty="0" smtClean="0"/>
              <a:t>учитель русского языка и литературы</a:t>
            </a:r>
          </a:p>
          <a:p>
            <a:pPr algn="r"/>
            <a:r>
              <a:rPr lang="ru-RU" dirty="0" err="1" smtClean="0"/>
              <a:t>Герейбеков</a:t>
            </a:r>
            <a:r>
              <a:rPr lang="ru-RU" dirty="0" smtClean="0"/>
              <a:t> Салим </a:t>
            </a:r>
            <a:r>
              <a:rPr lang="ru-RU" dirty="0" err="1" smtClean="0"/>
              <a:t>Ильясович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09369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Причастие с зависимыми словами называется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причастным оборотом.</a:t>
            </a:r>
          </a:p>
          <a:p>
            <a:pPr algn="just"/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предложении причастный оборот является одним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членом предложения –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определением.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Ребяческий крик, повторяемый эхом, с утра и до ночи гремит по лесам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9144000" cy="928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3786190"/>
            <a:ext cx="92979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причастный оборот стоит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определяемого слова,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 он  выделяется на письме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запятыми.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072074"/>
            <a:ext cx="7980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Поля, 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засеянные пшеницей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дали дружные всходы.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5929330"/>
            <a:ext cx="7656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Засеянные пшеницей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поля дали дружные всходы.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42976" y="240804"/>
            <a:ext cx="5286412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- Прилагательное,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Папа - сам Глагол,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сыночек родненький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них двоих пошёл.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Мамины вопросики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Сынок всем задаёт,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Признаки по действию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Предметам раздаёт.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Этому ребёнку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рожденья повезло: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мама, он имеет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Род, падеж, число.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имеет,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родной отец,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отгадаешь -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Будешь молодец!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9058" y="6215082"/>
            <a:ext cx="2249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(Причастие)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17/137395/img11.jpg"/>
          <p:cNvPicPr/>
          <p:nvPr/>
        </p:nvPicPr>
        <p:blipFill>
          <a:blip r:embed="rId2"/>
          <a:srcRect b="1266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ujournal.ru/photos/voshedshie-v-modu-bryuki-deystvitelnye-prichastiya-79214-larg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43174" y="1357298"/>
            <a:ext cx="201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1643050"/>
            <a:ext cx="985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15206" y="1643050"/>
            <a:ext cx="2008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прилагательного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2214554"/>
            <a:ext cx="1122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глаголов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3000372"/>
            <a:ext cx="186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определениями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3286124"/>
            <a:ext cx="3237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какой? какая? какое? какие?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794" y="3857628"/>
            <a:ext cx="23212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причастный оборот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4143380"/>
            <a:ext cx="960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словом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190" y="4643446"/>
            <a:ext cx="179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определяемым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4929198"/>
            <a:ext cx="1431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выделяется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5214950"/>
            <a:ext cx="181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определяемого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0694" y="5500702"/>
            <a:ext cx="2133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действительными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3636" y="5786454"/>
            <a:ext cx="1099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краткую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472" y="2714620"/>
            <a:ext cx="8183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ущ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-(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ющ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-),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ащ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-(-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ящ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-), 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вш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-; -ем- (-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-), -им-,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енн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-(-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ённ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-), -т-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35a/0005cfb9-6213471a/2/img2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5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3.infourok.ru/uploads/ex/0f93/000245fa-ce310047/img16.jpg"/>
          <p:cNvPicPr/>
          <p:nvPr/>
        </p:nvPicPr>
        <p:blipFill>
          <a:blip r:embed="rId2"/>
          <a:srcRect l="4302" t="3500" r="3100" b="18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ptcloud.ru/system/slides/pics/001/897/687/original/Slide2.jpg?1483326694"/>
          <p:cNvPicPr/>
          <p:nvPr/>
        </p:nvPicPr>
        <p:blipFill>
          <a:blip r:embed="rId2"/>
          <a:srcRect l="9112" t="27552" r="7910" b="29155"/>
          <a:stretch>
            <a:fillRect/>
          </a:stretch>
        </p:blipFill>
        <p:spPr bwMode="auto">
          <a:xfrm>
            <a:off x="857224" y="928670"/>
            <a:ext cx="735811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ds03.infourok.ru/uploads/ex/0af7/0004c5e6-dc47e63f/1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      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Причастие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-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самостоятельная часть речи, которая обозначает проявляющийся во времени признак предмета по действию и отвечает на вопросы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какой? какая? какое? какие? </a:t>
            </a: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Причастие  совмещает  в  себе  признаки 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глагола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 и </a:t>
            </a:r>
          </a:p>
          <a:p>
            <a:pPr algn="just"/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прилагательного.    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Причастия, 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как  и  прилагательные, 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изменяются 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  падежам,  числам   и в единственном числе по</a:t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 родам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и  имеют  такие  же  падежные  окончания:   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синеющ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(и.п.),  синеющ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(р.п.),  синеющ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ую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(в.п.),  о  синеющ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(п.п.);    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решенн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(вопрос)  –  решенн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(вопросы);    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улыбающ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ся  (мальчик)  –  улыбающ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ся  (девочка)  –  улыбающ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ся  (дитя).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  предложениях  причастия  обычно  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согласуются  с  именами   существительными  и  выступают  в  роли  определения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(реже – сказуемыми):    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88768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Причастия, 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  и  глаголы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  сохраняют:    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 значение  действия: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  идущий  по  реке  пароход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  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пароход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  который  идет  по  реке;  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     брошенный  в  корзину  мусор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  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мусор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  который  бросили  в  корзину;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   возвратность  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 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невозвратность: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  озарявшийся  –  озарявший;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 вид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(совершенный  и  несовершенный):   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  придуманный  –  думавший;  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      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время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(настоящее  и  прошедшее):   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           называющий,  сохраняемый  –  называвший,  сохраненный.   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86182" y="357166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Причастия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71736" y="928670"/>
            <a:ext cx="207170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 rot="16200000" flipH="1">
            <a:off x="5273816" y="431658"/>
            <a:ext cx="739508" cy="1636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720" y="1643050"/>
            <a:ext cx="40927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Действительные -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обозначают признак, который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 в результате действия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самого предмета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1213" y="1714488"/>
            <a:ext cx="40927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Страдательные -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обозначают признак, который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 у предмета под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действием другого предмета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785786" y="4071942"/>
            <a:ext cx="23574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Рассказанная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(история) – та, которая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кем-то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рассказана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2132" y="5000636"/>
            <a:ext cx="3201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Рассказавший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тот,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рассказал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6072206"/>
            <a:ext cx="2774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Зацветающая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рожь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6446" y="5929330"/>
            <a:ext cx="287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Высушенные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листья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9601 -0.07338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3542 -0.17847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58 -0.0743 L -0.11667 -0.21087 " pathEditMode="relative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563 -0.08403 " pathEditMode="relative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242/220102/1/img3.jpg"/>
          <p:cNvPicPr/>
          <p:nvPr/>
        </p:nvPicPr>
        <p:blipFill>
          <a:blip r:embed="rId2"/>
          <a:srcRect l="3100" t="5104" r="1897" b="163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pt4web.ru/images/242/17926/640/img13.jpg"/>
          <p:cNvPicPr/>
          <p:nvPr/>
        </p:nvPicPr>
        <p:blipFill>
          <a:blip r:embed="rId2"/>
          <a:srcRect l="4302" t="3500" r="3100" b="16328"/>
          <a:stretch>
            <a:fillRect/>
          </a:stretch>
        </p:blipFill>
        <p:spPr bwMode="auto">
          <a:xfrm>
            <a:off x="1071538" y="428604"/>
            <a:ext cx="71438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183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</cp:lastModifiedBy>
  <cp:revision>23</cp:revision>
  <dcterms:created xsi:type="dcterms:W3CDTF">2017-08-14T07:21:46Z</dcterms:created>
  <dcterms:modified xsi:type="dcterms:W3CDTF">2018-10-02T19:47:10Z</dcterms:modified>
</cp:coreProperties>
</file>