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08.11.2015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500043"/>
            <a:ext cx="7772400" cy="2071701"/>
          </a:xfrm>
        </p:spPr>
        <p:txBody>
          <a:bodyPr>
            <a:normAutofit/>
          </a:bodyPr>
          <a:lstStyle/>
          <a:p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Речевой уголок «</a:t>
            </a:r>
            <a:r>
              <a:rPr lang="ru-RU" sz="4800" dirty="0" err="1" smtClean="0">
                <a:latin typeface="Times New Roman" pitchFamily="18" charset="0"/>
                <a:cs typeface="Times New Roman" pitchFamily="18" charset="0"/>
              </a:rPr>
              <a:t>Говоруша</a:t>
            </a: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»</a:t>
            </a:r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43438" y="4143380"/>
            <a:ext cx="4000528" cy="2286016"/>
          </a:xfrm>
        </p:spPr>
        <p:txBody>
          <a:bodyPr>
            <a:noAutofit/>
          </a:bodyPr>
          <a:lstStyle/>
          <a:p>
            <a:pPr algn="r"/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Подготовили:</a:t>
            </a:r>
          </a:p>
          <a:p>
            <a:pPr algn="r"/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воспитатели 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гр.№10</a:t>
            </a:r>
          </a:p>
          <a:p>
            <a:pPr algn="r"/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Умникова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О.А.</a:t>
            </a:r>
          </a:p>
          <a:p>
            <a:pPr algn="r"/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Плеханова М.С.</a:t>
            </a:r>
            <a:endParaRPr lang="ru-RU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7" name="Picture 3" descr="C:\Users\User\Desktop\P103053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5400000">
            <a:off x="321439" y="2464587"/>
            <a:ext cx="4143404" cy="350046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dirty="0" smtClean="0">
                <a:latin typeface="Times New Roman" pitchFamily="16" charset="0"/>
              </a:rPr>
              <a:t>Наполняемость коррекционного уголка осуществляется по следующим разделам:</a:t>
            </a: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Звукопроизношение</a:t>
            </a:r>
          </a:p>
          <a:p>
            <a:pPr>
              <a:defRPr/>
            </a:pPr>
            <a:endParaRPr lang="ru-RU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Дыхание</a:t>
            </a:r>
          </a:p>
          <a:p>
            <a:pPr>
              <a:buFontTx/>
              <a:buNone/>
              <a:defRPr/>
            </a:pPr>
            <a:endParaRPr lang="ru-RU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Фонематические процессы</a:t>
            </a:r>
          </a:p>
          <a:p>
            <a:pPr>
              <a:buFontTx/>
              <a:buNone/>
              <a:defRPr/>
            </a:pPr>
            <a:endParaRPr lang="ru-RU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Лексика, грамматика</a:t>
            </a:r>
          </a:p>
          <a:p>
            <a:pPr>
              <a:buFontTx/>
              <a:buNone/>
              <a:defRPr/>
            </a:pPr>
            <a:endParaRPr lang="ru-RU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Мелкая моторика</a:t>
            </a:r>
          </a:p>
          <a:p>
            <a:pPr>
              <a:buFontTx/>
              <a:buNone/>
              <a:defRPr/>
            </a:pPr>
            <a:endParaRPr lang="ru-RU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Связная речь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P1030536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 rot="16200000">
            <a:off x="4422385" y="2350687"/>
            <a:ext cx="4585515" cy="3571901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Коррекция звукопроизношения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14734" cy="4525963"/>
          </a:xfrm>
        </p:spPr>
        <p:txBody>
          <a:bodyPr>
            <a:normAutofit fontScale="92500"/>
          </a:bodyPr>
          <a:lstStyle/>
          <a:p>
            <a:r>
              <a:rPr lang="ru-RU" sz="2600" i="1" dirty="0" smtClean="0">
                <a:latin typeface="Times New Roman" pitchFamily="18" charset="0"/>
                <a:cs typeface="Times New Roman" pitchFamily="18" charset="0"/>
              </a:rPr>
              <a:t>Содержит комплексы упражнений для   артикуляционной гимнастики, картинки к артикуляционным упражнениям; альбомы по автоматизации звуков;   игры на автоматизацию </a:t>
            </a:r>
            <a:r>
              <a:rPr lang="ru-RU" sz="2600" i="1" dirty="0" smtClean="0">
                <a:latin typeface="Times New Roman" pitchFamily="18" charset="0"/>
                <a:cs typeface="Times New Roman" pitchFamily="18" charset="0"/>
              </a:rPr>
              <a:t>звуков</a:t>
            </a:r>
            <a:r>
              <a:rPr lang="ru-RU" sz="2600" i="1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26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600" i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5" name="Содержимое 4" descr="P1030552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071934" y="1714488"/>
            <a:ext cx="4614866" cy="4429156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Пособия по развитию речевого дыхания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P1030548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457200" y="1643050"/>
            <a:ext cx="4186238" cy="3357586"/>
          </a:xfr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14942" y="1600200"/>
            <a:ext cx="3471858" cy="4525963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Игры и упражнения по развитию фонематических процессов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Содержимое 6" descr="P1030542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457200" y="2348706"/>
            <a:ext cx="4038600" cy="3028950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Активизация словаря, обобщающих понятий, лексико-грамматических категорий 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Содержимое 5" descr="P1030545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643438" y="1714488"/>
            <a:ext cx="4286280" cy="3643338"/>
          </a:xfrm>
        </p:spPr>
      </p:pic>
      <p:pic>
        <p:nvPicPr>
          <p:cNvPr id="5" name="Содержимое 4" descr="P1030541.JPG"/>
          <p:cNvPicPr>
            <a:picLocks noGrp="1" noChangeAspect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>
          <a:xfrm>
            <a:off x="214282" y="1714488"/>
            <a:ext cx="4281518" cy="3663168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>
                <a:latin typeface="Times New Roman" pitchFamily="16" charset="0"/>
              </a:rPr>
              <a:t>Развитие связной речи </a:t>
            </a:r>
            <a:endParaRPr lang="ru-RU" sz="3600" dirty="0"/>
          </a:p>
        </p:txBody>
      </p:sp>
      <p:pic>
        <p:nvPicPr>
          <p:cNvPr id="5" name="Содержимое 4" descr="P1030540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457200" y="2348706"/>
            <a:ext cx="4038600" cy="3028950"/>
          </a:xfrm>
        </p:spPr>
      </p:pic>
      <p:sp>
        <p:nvSpPr>
          <p:cNvPr id="7" name="Содержимое 6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dirty="0" smtClean="0">
                <a:latin typeface="Times New Roman" pitchFamily="16" charset="0"/>
              </a:rPr>
              <a:t>Игры и пособия по развитию </a:t>
            </a:r>
            <a:br>
              <a:rPr lang="ru-RU" sz="3600" dirty="0" smtClean="0">
                <a:latin typeface="Times New Roman" pitchFamily="16" charset="0"/>
              </a:rPr>
            </a:br>
            <a:r>
              <a:rPr lang="ru-RU" sz="3600" dirty="0" smtClean="0">
                <a:latin typeface="Times New Roman" pitchFamily="16" charset="0"/>
              </a:rPr>
              <a:t>тонкой моторики пальцев рук</a:t>
            </a:r>
            <a:endParaRPr lang="ru-RU" sz="3600" dirty="0"/>
          </a:p>
        </p:txBody>
      </p:sp>
      <p:pic>
        <p:nvPicPr>
          <p:cNvPr id="5" name="Содержимое 4" descr="P1030546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457200" y="2348706"/>
            <a:ext cx="4038600" cy="3028950"/>
          </a:xfr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</TotalTime>
  <Words>85</Words>
  <PresentationFormat>Экран (4:3)</PresentationFormat>
  <Paragraphs>24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Речевой уголок «Говоруша»</vt:lpstr>
      <vt:lpstr>Наполняемость коррекционного уголка осуществляется по следующим разделам:</vt:lpstr>
      <vt:lpstr>Коррекция звукопроизношения</vt:lpstr>
      <vt:lpstr>Пособия по развитию речевого дыхания</vt:lpstr>
      <vt:lpstr>Игры и упражнения по развитию фонематических процессов</vt:lpstr>
      <vt:lpstr>Активизация словаря, обобщающих понятий, лексико-грамматических категорий </vt:lpstr>
      <vt:lpstr>Развитие связной речи </vt:lpstr>
      <vt:lpstr>Игры и пособия по развитию  тонкой моторики пальцев рук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Речевой уголок «Говоруша»</dc:title>
  <dc:creator>User</dc:creator>
  <cp:lastModifiedBy>User</cp:lastModifiedBy>
  <cp:revision>5</cp:revision>
  <dcterms:created xsi:type="dcterms:W3CDTF">2015-11-03T04:36:17Z</dcterms:created>
  <dcterms:modified xsi:type="dcterms:W3CDTF">2015-11-08T06:22:20Z</dcterms:modified>
</cp:coreProperties>
</file>