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66" r:id="rId2"/>
    <p:sldId id="278" r:id="rId3"/>
    <p:sldId id="283" r:id="rId4"/>
    <p:sldId id="285" r:id="rId5"/>
    <p:sldId id="286" r:id="rId6"/>
    <p:sldId id="287" r:id="rId7"/>
    <p:sldId id="270" r:id="rId8"/>
    <p:sldId id="268" r:id="rId9"/>
    <p:sldId id="271" r:id="rId10"/>
    <p:sldId id="272" r:id="rId11"/>
    <p:sldId id="273" r:id="rId12"/>
    <p:sldId id="275" r:id="rId13"/>
    <p:sldId id="276" r:id="rId14"/>
    <p:sldId id="277" r:id="rId15"/>
    <p:sldId id="262" r:id="rId16"/>
    <p:sldId id="263" r:id="rId17"/>
    <p:sldId id="281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2EF6E-AF13-4E66-B8D3-248EB25C1FA5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03DB1-EF15-49CB-8F1C-C5CA3CD57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7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03DB1-EF15-49CB-8F1C-C5CA3CD5708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36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03DB1-EF15-49CB-8F1C-C5CA3CD5708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68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03DB1-EF15-49CB-8F1C-C5CA3CD5708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708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84F84-858D-42CF-8C23-8D008D4AB5A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68C5F-81AB-46B2-87F9-513A216B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0" name="Picture 12" descr="http://progimnaziya213.ru/wp-content/uploads/2014/05/1332083887__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5652120" cy="515719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64088" y="5445224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«Теремок»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Абрамова Н.Э.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Родионова И.М.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80528" y="368122"/>
            <a:ext cx="9281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ДОЛЖЕН ЗНАТЬ И УМЕТЬ ДЕТИ с</a:t>
            </a: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 до 5 лет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0" name="Picture 2" descr="http://previews.123rf.com/images/yeletkeshet/yeletkeshet1211/yeletkeshet121100231/16511314-Girl-watering-a-flower-in-the-garden-Stock-Vector-cartoo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3168352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88641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растениях: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называть основные части растений корень, стебель, лист, цветок, бутон.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находить и называть у деревьев корень, ствол, ветки, листья.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узнавать и называть 3-4 дерева, один кустарник, 3-4 травянистых растений.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учить различать по вкусу, цвету, величине и форме 3-5 вида овощей и фруктов.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знать 2-3 вида лесных ягод, грибов (съедобных и несъедобных).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животных: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узнавать по голосам 2-3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птицы,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называть бабочку, жука.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расширять представления о жизни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диких, домашних животных и их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детенышах 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передвигаются, чем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питаются.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http://ds10ishim.ru/sites/default/files/news/2014_03/malchik_i_devochka_zanimajutsj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3672408" cy="2376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Правильно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произносить все звуки родного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речи существительные,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обозначающие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профессии.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-Употреблять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существительные с обобщающим значением: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овощи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фрукты, ягоды,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животные.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Согласовывать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 в роде, числе,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падеже.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Пересказывать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небольшие литературные тексты,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составлять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рассказ по сюжетной картине, игрушке,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предметам.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Употреблять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предложения с однородными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членами.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ХУДОЖЕСТВЕННАЯ </a:t>
            </a:r>
            <a:r>
              <a:rPr lang="ru-RU" sz="2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Уметь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отвечать на вопросы по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содержанию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прочитанного.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Читать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наизусть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небольшие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стихотворениях,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- Воспроизводить содержание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художественных произведений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помощью вопросов воспитателя. 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ds-savino.karagai-edu.ru/upload/versions/24656/27086/devochka_risuje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176464" cy="30963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88640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Правильно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передавать в рисунке форму, строение предметов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расположение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частей, отношение по величине.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Изображать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одном рисунке несколько предметов,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располагая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одной линии, на всём листе, связывать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единым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содержанием.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Создавать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узоры на полосе, квадрате, круге,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ритмично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располагая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элементы.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- Создавать декоративные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композиции по мотивам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дымковских и филимоновских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узоров.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8497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ЛЕПКА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Лепить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предметы, состоящие из нескольких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частей.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приёмы оттягивания, сглаживания, вдавливания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прижимания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промазывания.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Владеть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навыком рационального деление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пластилина.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работе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стеку.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- Уметь вдавливать середину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шара, цилиндра для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получения полой формы.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utsadok.com.ua/clipart/ljudi/ca22599136c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4032448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ИЗОБРАЗИТЕЛЬНАЯ ДЕЯТЕЛЬНОСТЬ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Правильно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держать ножницы и действовать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ими.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Резать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диагонали квадрат и четырёхугольник, вырезать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квадрата, овал – из четырёхугольника, делать косые срезы.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Раскладывать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наклеивать предметы, состоящие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отдельных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частей.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Составлять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узоры из растительных и геометрических форм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полосе, квадрате, круге,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чередовать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их по цвету, форме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величине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последовательно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наклеивать.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2.bp.blogspot.com/-hSEYquMss9Q/VZ6W10pN2_I/AAAAAAAAC48/BiTaehX54Zo/s1600/8tzOJ0yH7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717032"/>
            <a:ext cx="4464496" cy="283812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http://psihdocs.ru/razvitie-blagopriyatnogo-otnosheniya-k-sverstnikam-u-detej-sta/61800_html_29a9718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4392488" cy="3445992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223234"/>
            <a:ext cx="82089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и называть основные детали строительного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материала (куб, брусок, пластины).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чить анализировать образец постройки: выделять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основные части и различать их по величине и форме.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Изменять постройки, надстраивая или заменяя одни детали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другими.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- Обучать конструированию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бумаги: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сгибать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прямоугольный лист бумаги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пополам, совмещая стороны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углы.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http://cs624026.vk.me/v624026393/38920/aoWkEFRwS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085184"/>
            <a:ext cx="3600400" cy="1584176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9512" y="432302"/>
            <a:ext cx="878497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САМООБСЛУЖИВАНИЕ, САМОСТОЯТЕЛЬНОСТЬ, ТРУДОВОЕ ВОСПИТАНИЕ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САМООБСЛУЖИВАНИЕ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Одеваться и раздеваться в определенной последовательности 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Замечать непорядок в одежде и устранять его.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привычку самостоятельно умываться, мыть руки с мылом.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умение пользоваться расческой, носовым платком.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ХОЗЯЙСТВЕННО-БЫТОВОЙ ТРУД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Поддерживать порядок в групповой комнате.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Выполнять обязанности дежурных.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 В ПРИРОДЕ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-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Поливать растения.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Работать на огороде.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Приводить в порядок используемое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трудовой деятельности оборудование.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51720" y="1556792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screens-hd.ru/img/articles/May/05/e7cc1facc433e5b914801a91828cd8bb/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4536504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Ведущие цели Программы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«От рождения до школы»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современном обществе, к обучению в школе, обеспечение безопасности жизнедеятельности дошкольника.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Особое внимание в Программе«От рождения до школы» уделяется развитию личности ребенка, сохранению и укреплению здоровья детей, а также воспитанию у дошкольников таких качеств, как: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•патриотизм;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•активная жизненная позиция;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•творческий подход в решении различных жизненных ситуаций;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•уважение к традиционным ценностям.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цели реализуются в процессе разнообразных видов детской деятельности: игровой, коммуникативной, трудовой, познавательно-исследовательской, продуктивной, музыкально-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художественной, чтения.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218152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64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3 - 4 лет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218152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94768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Ребёнку исполнилось 3 года. Это важный рубеж в его жизни - переход от раннего к дошкольному детству. Он поднимается на новую ступень своего развития, уже можно задуматься над его дальнейшей судьбой, и над тем, что можно сделать для того, чтобы он вырос умным, честным и счастливым человеком.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в этот период закладываются основы будущей личности, формируются предпосылки физического, умственного, нравственного развития ребёнка, и чтобы это формирование было полноценным необходимо постоянное и умелое руководство со стороны взрослых.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Зачастую многие родители не видят изменений которые происходят с их ребёнком, не замечают в каком лице говорит о себе ребёнок, не видят его потребностей. Для нормального развития желательно чтобы ребёнок ощущал что все взрослые знают что рядом с ними не малыш, а равный им товарищ и друг. Поэтому: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не надо себя вести.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надо постоянно ругать и наказывать ребёнка за все неприятные для вас проявления его самостоятельности.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надо говорить "да" когда необходимо твёрдое "нет".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подчёркивать свою силу и превосходство над ним.</a:t>
            </a:r>
          </a:p>
        </p:txBody>
      </p:sp>
    </p:spTree>
    <p:extLst>
      <p:ext uri="{BB962C8B-B14F-4D97-AF65-F5344CB8AC3E}">
        <p14:creationId xmlns:p14="http://schemas.microsoft.com/office/powerpoint/2010/main" val="20499731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64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3 - 4 лет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218152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9476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возрасте 3 - 4 лет ребёнок постепенно выходит за пределы семейного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воспитания.Взрослый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становится для ребёнка не только членом семьи, но и носителем определённой общественной функции.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Желание ребёнка выполнять такую же функцию приводит к противоречию с его реальными возможностями. Это противоречие разрешается через развитие игры, которая становится ведущей в этом возрасте. 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совершают действия с игрушками и предметами - заместителями, ограничиваются игрой с простыми ролями 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(мамы, папы, бабушки)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Игры с правилами только начинают формироваться. </a:t>
            </a:r>
          </a:p>
          <a:p>
            <a:pPr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руководством взрослого дети способны вылепить простые предметы. Лепка имеет большое значение для развития мелкой моторики.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оказывает положительное влияние на развитие восприятия, простейшие её виды доступны детям. Конструируют они в основном по образцу и только несложные постройки.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Учатся ориентироваться в пространстве. У них развивается память и внимание, они способны запомнить значительные отрывки из любимых произведений.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возрасте начинает развиваться воображение, когда одни предметы заменяются другими, и дети способны устанавливать некоторые скрытые связи и отношения между предметами.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1762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64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3 - 4 лет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218152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94768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Взаимоотношения детей ярко проявляются в играх. Они скорее играют рядом, чем активно вступают во взаимодействие. Конфликты возникают преимущественно по поводу игрушек. А положение ребёнка во многом определяется мнением взрослого.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Управлять своим поведением ребёнок ещё не может, начинает развиваться самооценка, при этом дети ориентируются на мнение взрослого. Продолжает развиваться их половая идентификация, что проявляется в характере выбираемых игрушек.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дошкольный период очень важно, чтобы у ребёнка развивался положительный образ "я" - чувство собственного достоинства, формирование которого зависит от условий жизни и воспитания, прежде всего в семье. Наиболее правильный ответ на самый трудный вопрос всегда будет связан с осознанием родительской любви к ребёнку. Самые главные слова, которые нужно сказать своему ребёнку: "Я тебя люблю, мы рядом, мы вместе, мы всё преодолеем".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Любить ребёнка - это не значит обладать им или жить рядом, а скорее чувствовать, угадывать, что ему нужно, и доверять ему. Доверие же всегда связано с риском. Но воспитание на доверии принесёт гораздо больше положительных результатов и радости как детям, так и взрослым.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98975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%D0%BF%D1%80%D0%B0%D0%B7%D0%B4%D0%BD%D0%B8%D0%BA%D0%B2%D0%B3%D0%BE%D1%80%D0%BE%D0%B4%D0%B5.%D1%80%D1%84/upload/images/Vospitatel_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o-detstve.ru/assets/images/forteachers/DOU/pd_16/157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3 - 4 лет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-218152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94768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пришёл в детский сад. Социальная среда в детском саду противоположна домашней. Дома ребёнок воздвигнут на пьедестал. Жизнь семьи вертится вокруг него. А в детском саду он такой же как и все. Он часть группы, и зачастую он не знает как себя вести.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 установка должна быть следующей: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главный в семье, а часть семьи.</a:t>
            </a:r>
          </a:p>
          <a:p>
            <a:pPr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пребывания ребёнка в детском саду мы все 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(дети, педагоги и родители)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составляем треугольник, во главе треугольника конечно же стоит ребёнок. Он познавая новое, открывает самого себя 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(что я умею, могу, на что способен)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помочь ему в этом нелёгком деле, не следует забывать и о социуме, который играет большую роль в развитии ребёнка.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4307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AutoShape 2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%D0%B4%D0%B5%D1%82%D1%81%D0%B0%D0%B4-99.%D1%80%D1%84/images/1272141385_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04664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Учить вычленять признаки предметов (цвет, форму, величину,) определять материал, из которого изготовлена вещь (дерево, металл, бумага, ткань).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Предметы мебели, одежды, посуды, некоторые фрукты, транспорт (автомашины, поезд, самолёт, пароход) ближайшего окружения.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Различать и называть части тела животного и человека.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Знать правила дорожного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движения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(улицу переходят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специальных местах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переходить только на зелёный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сигнал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светофора)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- Знать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название города, деревни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живут, улицу.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3554" name="Picture 2" descr="http://boombob.ru/img/picture/May/18/45cf49149d7c7a85c077b9577118624c/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4248472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://lib-avt.ru/sites/default/files/image001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880320" cy="29523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1296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Ходить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бегать, согласуя движения рук и ног.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Прыгать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2-х ногах на месте и с продвижением вперед, прыгать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длину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места не менее 70 см.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Брать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держать, переносить, класть, катать, бросать мяч из-за головы,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груди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предметы правой и левой рукой на дальность на расстояние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3,5 – 6,5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метров, отбивать мяч о землю (пол)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 раз подряд.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Лазать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лесенке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стремянке, гимнастической стене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пропуская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реек,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перелезая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одного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пролёта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другой.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- Ползать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подлезать под натянутую верёвку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перелезать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бревно, лежащее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полу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- Строиться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колонну по одному, парами,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круг, шеренгу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- Ориентироваться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пространстве,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находить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левую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правую сторону.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65psd.com/images/previews/573/beautiful-autumn-background-15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boombob.ru/img/picture/May/13/af6f16e746e321b46557a87ec2753a83/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3816424" cy="30243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60649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ПРЕДСТАВЛЕНИЙ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Считать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пределах 5 (количественный счет), отвечать на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вопрос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Сравнивать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группы предметов, используя счет.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Сравнивать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 предметов разной длины, высоты, раскладывая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возрастающем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порядке по длине, высоте.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Узнавать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называть треугольник, отличать его от круга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квадрата.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- Различать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называть части суток.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- Определять направление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движения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себя (направо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налево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вперёд, назад,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вверх,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вниз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- Знать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правую и левую руку.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756</Words>
  <Application>Microsoft Office PowerPoint</Application>
  <PresentationFormat>Экран (4:3)</PresentationFormat>
  <Paragraphs>121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User</cp:lastModifiedBy>
  <cp:revision>48</cp:revision>
  <cp:lastPrinted>2019-10-04T10:07:45Z</cp:lastPrinted>
  <dcterms:created xsi:type="dcterms:W3CDTF">2016-09-25T14:02:03Z</dcterms:created>
  <dcterms:modified xsi:type="dcterms:W3CDTF">2019-10-07T17:40:23Z</dcterms:modified>
</cp:coreProperties>
</file>