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7" r:id="rId11"/>
    <p:sldId id="268" r:id="rId12"/>
    <p:sldId id="269" r:id="rId13"/>
    <p:sldId id="270" r:id="rId14"/>
    <p:sldId id="272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406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596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6065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104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37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69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002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56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45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88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029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2AF98-A88D-443F-B542-6CF3CDBCABD8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FCE0C-5502-4465-B2F6-1C8C8CCC17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15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46162" y="2210937"/>
            <a:ext cx="9821838" cy="1091821"/>
          </a:xfrm>
        </p:spPr>
        <p:txBody>
          <a:bodyPr>
            <a:normAutofit fontScale="90000"/>
          </a:bodyPr>
          <a:lstStyle/>
          <a:p>
            <a:pPr algn="l"/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я учился играть в шашки»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1446663"/>
            <a:ext cx="9144000" cy="3832357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«Там клетки – черно-белые,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 тайн полны.»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И. Г.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dirty="0" smtClean="0"/>
              <a:t> Автор:</a:t>
            </a:r>
          </a:p>
          <a:p>
            <a:pPr algn="l"/>
            <a:r>
              <a:rPr lang="ru-RU" dirty="0" smtClean="0"/>
              <a:t> Клименко Дмитрий Михайлович,</a:t>
            </a:r>
          </a:p>
          <a:p>
            <a:pPr algn="l"/>
            <a:r>
              <a:rPr lang="ru-RU" dirty="0" smtClean="0"/>
              <a:t> Научный руководитель:</a:t>
            </a:r>
          </a:p>
          <a:p>
            <a:pPr algn="l"/>
            <a:r>
              <a:rPr lang="ru-RU" dirty="0" smtClean="0"/>
              <a:t> </a:t>
            </a:r>
            <a:r>
              <a:rPr lang="ru-RU" dirty="0" err="1" smtClean="0"/>
              <a:t>Моткова</a:t>
            </a:r>
            <a:r>
              <a:rPr lang="ru-RU" dirty="0" smtClean="0"/>
              <a:t> Екатерина Сергеевна.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/с №50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0207" y="1153820"/>
            <a:ext cx="4695631" cy="38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59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146" y="119655"/>
            <a:ext cx="3263503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6727" y="1992704"/>
            <a:ext cx="3422460" cy="4563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99"/>
          <a:stretch/>
        </p:blipFill>
        <p:spPr>
          <a:xfrm>
            <a:off x="7706265" y="119655"/>
            <a:ext cx="4279589" cy="525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036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2474" y="242674"/>
            <a:ext cx="9343031" cy="6372652"/>
          </a:xfrm>
        </p:spPr>
      </p:pic>
    </p:spTree>
    <p:extLst>
      <p:ext uri="{BB962C8B-B14F-4D97-AF65-F5344CB8AC3E}">
        <p14:creationId xmlns:p14="http://schemas.microsoft.com/office/powerpoint/2010/main" xmlns="" val="424985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47784" y="1182243"/>
            <a:ext cx="6465482" cy="449351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91"/>
          <a:stretch/>
        </p:blipFill>
        <p:spPr>
          <a:xfrm>
            <a:off x="6490637" y="196259"/>
            <a:ext cx="4981433" cy="648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65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27124" y="154686"/>
            <a:ext cx="8937752" cy="6703314"/>
          </a:xfrm>
        </p:spPr>
      </p:pic>
    </p:spTree>
    <p:extLst>
      <p:ext uri="{BB962C8B-B14F-4D97-AF65-F5344CB8AC3E}">
        <p14:creationId xmlns:p14="http://schemas.microsoft.com/office/powerpoint/2010/main" xmlns="" val="256296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874" y="365125"/>
            <a:ext cx="4734343" cy="631245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9456" y="365125"/>
            <a:ext cx="4734344" cy="63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415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85730" y="1331090"/>
            <a:ext cx="6414451" cy="419581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840526" y="1435715"/>
            <a:ext cx="6361495" cy="403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959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0931" y="513687"/>
            <a:ext cx="4758235" cy="6344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5691" y="384034"/>
            <a:ext cx="4773217" cy="636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6561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390691"/>
            <a:ext cx="4777035" cy="636938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4490" y="390691"/>
            <a:ext cx="4757860" cy="634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804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071" y="704589"/>
            <a:ext cx="5448822" cy="544882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0549" y="1587417"/>
            <a:ext cx="4233524" cy="3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000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284" y="365124"/>
            <a:ext cx="5732826" cy="491462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212" y="365125"/>
            <a:ext cx="6157020" cy="491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1464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0" descr="History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479" y="1027906"/>
            <a:ext cx="4630920" cy="452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395" y="54582"/>
            <a:ext cx="5358452" cy="3543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9372" y="3598075"/>
            <a:ext cx="5358452" cy="320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734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83" y="365124"/>
            <a:ext cx="5369605" cy="529869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8370" y="365123"/>
            <a:ext cx="6537218" cy="529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229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8318" y="365125"/>
            <a:ext cx="8255364" cy="6191523"/>
          </a:xfrm>
        </p:spPr>
      </p:pic>
    </p:spTree>
    <p:extLst>
      <p:ext uri="{BB962C8B-B14F-4D97-AF65-F5344CB8AC3E}">
        <p14:creationId xmlns:p14="http://schemas.microsoft.com/office/powerpoint/2010/main" xmlns="" val="370211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262" y="136478"/>
            <a:ext cx="4947858" cy="350617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7403" y="136478"/>
            <a:ext cx="4972335" cy="35061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3080" y="3111690"/>
            <a:ext cx="4858603" cy="364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712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40</Words>
  <Application>Microsoft Office PowerPoint</Application>
  <PresentationFormat>Произвольный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«Как я учился играть в шашки»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«Как я учился играть в шашки»    </dc:title>
  <dc:creator>user</dc:creator>
  <cp:lastModifiedBy>admin</cp:lastModifiedBy>
  <cp:revision>18</cp:revision>
  <dcterms:created xsi:type="dcterms:W3CDTF">2018-03-11T18:11:23Z</dcterms:created>
  <dcterms:modified xsi:type="dcterms:W3CDTF">2019-10-06T15:00:51Z</dcterms:modified>
</cp:coreProperties>
</file>