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62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834" y="-1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065FE-EE39-45B0-A905-00242ED4801A}" type="datetimeFigureOut">
              <a:rPr lang="ru-RU" smtClean="0"/>
              <a:t>20.11.2018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B88A8-6C9D-4C77-A21A-C576143F3C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44917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065FE-EE39-45B0-A905-00242ED4801A}" type="datetimeFigureOut">
              <a:rPr lang="ru-RU" smtClean="0"/>
              <a:t>20.11.2018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B88A8-6C9D-4C77-A21A-C576143F3C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41647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065FE-EE39-45B0-A905-00242ED4801A}" type="datetimeFigureOut">
              <a:rPr lang="ru-RU" smtClean="0"/>
              <a:t>20.11.2018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B88A8-6C9D-4C77-A21A-C576143F3C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70326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065FE-EE39-45B0-A905-00242ED4801A}" type="datetimeFigureOut">
              <a:rPr lang="ru-RU" smtClean="0"/>
              <a:t>20.11.2018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B88A8-6C9D-4C77-A21A-C576143F3C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44139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065FE-EE39-45B0-A905-00242ED4801A}" type="datetimeFigureOut">
              <a:rPr lang="ru-RU" smtClean="0"/>
              <a:t>20.11.2018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B88A8-6C9D-4C77-A21A-C576143F3C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99698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065FE-EE39-45B0-A905-00242ED4801A}" type="datetimeFigureOut">
              <a:rPr lang="ru-RU" smtClean="0"/>
              <a:t>20.11.2018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B88A8-6C9D-4C77-A21A-C576143F3C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19716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065FE-EE39-45B0-A905-00242ED4801A}" type="datetimeFigureOut">
              <a:rPr lang="ru-RU" smtClean="0"/>
              <a:t>20.11.2018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B88A8-6C9D-4C77-A21A-C576143F3C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93439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065FE-EE39-45B0-A905-00242ED4801A}" type="datetimeFigureOut">
              <a:rPr lang="ru-RU" smtClean="0"/>
              <a:t>20.11.2018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B88A8-6C9D-4C77-A21A-C576143F3C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67828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065FE-EE39-45B0-A905-00242ED4801A}" type="datetimeFigureOut">
              <a:rPr lang="ru-RU" smtClean="0"/>
              <a:t>20.11.2018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B88A8-6C9D-4C77-A21A-C576143F3C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02363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065FE-EE39-45B0-A905-00242ED4801A}" type="datetimeFigureOut">
              <a:rPr lang="ru-RU" smtClean="0"/>
              <a:t>20.11.2018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B88A8-6C9D-4C77-A21A-C576143F3C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02057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065FE-EE39-45B0-A905-00242ED4801A}" type="datetimeFigureOut">
              <a:rPr lang="ru-RU" smtClean="0"/>
              <a:t>20.11.2018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B88A8-6C9D-4C77-A21A-C576143F3C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8095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8065FE-EE39-45B0-A905-00242ED4801A}" type="datetimeFigureOut">
              <a:rPr lang="ru-RU" smtClean="0"/>
              <a:t>20.11.2018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BB88A8-6C9D-4C77-A21A-C576143F3C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63790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sz="half" idx="2"/>
          </p:nvPr>
        </p:nvSpPr>
        <p:spPr>
          <a:xfrm>
            <a:off x="467544" y="980728"/>
            <a:ext cx="4040188" cy="395128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4400" dirty="0" smtClean="0"/>
              <a:t>Lemons</a:t>
            </a:r>
          </a:p>
          <a:p>
            <a:pPr>
              <a:buNone/>
            </a:pPr>
            <a:r>
              <a:rPr lang="en-US" sz="4400" dirty="0" smtClean="0"/>
              <a:t>Mangoes</a:t>
            </a:r>
          </a:p>
          <a:p>
            <a:pPr>
              <a:buNone/>
            </a:pPr>
            <a:r>
              <a:rPr lang="en-US" sz="4400" dirty="0" smtClean="0"/>
              <a:t>Pineapples</a:t>
            </a:r>
          </a:p>
          <a:p>
            <a:pPr>
              <a:buNone/>
            </a:pPr>
            <a:r>
              <a:rPr lang="en-US" sz="4400" dirty="0" smtClean="0"/>
              <a:t>Coconuts</a:t>
            </a:r>
          </a:p>
          <a:p>
            <a:pPr>
              <a:buNone/>
            </a:pPr>
            <a:r>
              <a:rPr lang="en-US" sz="4400" dirty="0" smtClean="0"/>
              <a:t>Beans</a:t>
            </a:r>
          </a:p>
          <a:p>
            <a:pPr>
              <a:buNone/>
            </a:pPr>
            <a:r>
              <a:rPr lang="en-US" sz="4400" dirty="0" smtClean="0"/>
              <a:t>Biscuits</a:t>
            </a:r>
            <a:endParaRPr lang="ru-RU" sz="4400" dirty="0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4"/>
          </p:nvPr>
        </p:nvSpPr>
        <p:spPr>
          <a:xfrm>
            <a:off x="4644008" y="260648"/>
            <a:ext cx="4041775" cy="395128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4400" dirty="0" smtClean="0"/>
              <a:t>Flour</a:t>
            </a:r>
          </a:p>
          <a:p>
            <a:pPr>
              <a:buNone/>
            </a:pPr>
            <a:r>
              <a:rPr lang="en-US" sz="4400" dirty="0" smtClean="0"/>
              <a:t>Sugar</a:t>
            </a:r>
          </a:p>
          <a:p>
            <a:pPr>
              <a:buNone/>
            </a:pPr>
            <a:r>
              <a:rPr lang="en-US" sz="4400" dirty="0" smtClean="0"/>
              <a:t>Salt</a:t>
            </a:r>
          </a:p>
          <a:p>
            <a:pPr>
              <a:buNone/>
            </a:pPr>
            <a:r>
              <a:rPr lang="en-US" sz="4400" dirty="0" smtClean="0"/>
              <a:t>Pepper</a:t>
            </a:r>
          </a:p>
          <a:p>
            <a:pPr>
              <a:buNone/>
            </a:pPr>
            <a:r>
              <a:rPr lang="en-US" sz="4400" dirty="0" smtClean="0"/>
              <a:t>Bread</a:t>
            </a:r>
          </a:p>
          <a:p>
            <a:pPr>
              <a:buNone/>
            </a:pPr>
            <a:r>
              <a:rPr lang="en-US" sz="4400" dirty="0" smtClean="0"/>
              <a:t>Water</a:t>
            </a:r>
          </a:p>
          <a:p>
            <a:pPr>
              <a:buNone/>
            </a:pPr>
            <a:r>
              <a:rPr lang="en-US" sz="4400" dirty="0" smtClean="0"/>
              <a:t>Cheese</a:t>
            </a:r>
          </a:p>
          <a:p>
            <a:pPr>
              <a:buNone/>
            </a:pPr>
            <a:r>
              <a:rPr lang="en-US" sz="4400" dirty="0" smtClean="0"/>
              <a:t>Olive oil</a:t>
            </a:r>
            <a:endParaRPr lang="ru-RU" sz="4400" dirty="0"/>
          </a:p>
        </p:txBody>
      </p:sp>
      <p:cxnSp>
        <p:nvCxnSpPr>
          <p:cNvPr id="3" name="Прямая соединительная линия 2"/>
          <p:cNvCxnSpPr/>
          <p:nvPr/>
        </p:nvCxnSpPr>
        <p:spPr>
          <a:xfrm>
            <a:off x="4283968" y="332656"/>
            <a:ext cx="72008" cy="6192688"/>
          </a:xfrm>
          <a:prstGeom prst="line">
            <a:avLst/>
          </a:prstGeom>
          <a:ln w="222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357928"/>
            <a:ext cx="6500857" cy="59461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Овал 1"/>
          <p:cNvSpPr/>
          <p:nvPr/>
        </p:nvSpPr>
        <p:spPr>
          <a:xfrm>
            <a:off x="4464842" y="548680"/>
            <a:ext cx="971254" cy="43204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92</TotalTime>
  <Words>15</Words>
  <Application>Microsoft Office PowerPoint</Application>
  <PresentationFormat>Экран (4:3)</PresentationFormat>
  <Paragraphs>14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Pirate’s fruit salad</dc:title>
  <dc:creator>Марианна</dc:creator>
  <cp:lastModifiedBy>Мазник</cp:lastModifiedBy>
  <cp:revision>4</cp:revision>
  <dcterms:created xsi:type="dcterms:W3CDTF">2014-12-14T15:42:40Z</dcterms:created>
  <dcterms:modified xsi:type="dcterms:W3CDTF">2018-11-20T16:20:52Z</dcterms:modified>
</cp:coreProperties>
</file>