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3" r:id="rId7"/>
    <p:sldId id="260" r:id="rId8"/>
    <p:sldId id="261" r:id="rId9"/>
    <p:sldId id="262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FD6D8-AD55-498B-AEA8-2521CAAB64D6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72F067-72E4-4D07-AED9-53A48B7EDD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FD6D8-AD55-498B-AEA8-2521CAAB64D6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F067-72E4-4D07-AED9-53A48B7EDD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FD6D8-AD55-498B-AEA8-2521CAAB64D6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F067-72E4-4D07-AED9-53A48B7EDD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BFD6D8-AD55-498B-AEA8-2521CAAB64D6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972F067-72E4-4D07-AED9-53A48B7EDD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FD6D8-AD55-498B-AEA8-2521CAAB64D6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F067-72E4-4D07-AED9-53A48B7EDD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FD6D8-AD55-498B-AEA8-2521CAAB64D6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F067-72E4-4D07-AED9-53A48B7EDD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F067-72E4-4D07-AED9-53A48B7EDD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FD6D8-AD55-498B-AEA8-2521CAAB64D6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FD6D8-AD55-498B-AEA8-2521CAAB64D6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F067-72E4-4D07-AED9-53A48B7EDD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FD6D8-AD55-498B-AEA8-2521CAAB64D6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F067-72E4-4D07-AED9-53A48B7EDD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BFD6D8-AD55-498B-AEA8-2521CAAB64D6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972F067-72E4-4D07-AED9-53A48B7EDD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FD6D8-AD55-498B-AEA8-2521CAAB64D6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72F067-72E4-4D07-AED9-53A48B7EDD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CBFD6D8-AD55-498B-AEA8-2521CAAB64D6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972F067-72E4-4D07-AED9-53A48B7EDD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Животный мир </a:t>
            </a:r>
            <a:r>
              <a:rPr lang="ru-RU" dirty="0" smtClean="0"/>
              <a:t>Америки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smtClean="0"/>
              <a:t>малоизвестные виды)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животные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&amp;Ucy;&amp;dcy;&amp;icy;&amp;vcy;&amp;icy;&amp;tcy;&amp;iecy;&amp;lcy;&amp;softcy;&amp;ncy;&amp;ycy;&amp;iecy; &amp;zhcy;&amp;icy;&amp;vcy;&amp;ocy;&amp;tcy;&amp;ncy;&amp;ycy;&amp;iecy; &amp;Acy;&amp;mcy;&amp;iecy;&amp;rcy;&amp;icy;&amp;kcy;&amp;icy;, &amp;ocy; &amp;kcy;&amp;ocy;&amp;tcy;&amp;ocy;&amp;rcy;&amp;ycy;&amp;khcy; &amp;mcy;&amp;acy;&amp;lcy;&amp;ocy; &amp;kcy;&amp;tcy;&amp;ocy; &amp;zcy;&amp;ncy;&amp;acy;&amp;iecy;&amp;tcy; (11 &amp;fcy;&amp;ocy;&amp;tcy;&amp;ocy;). &amp;ucy;&amp;dcy;&amp;icy;&amp;vcy;&amp;icy;&amp;tcy;&amp;iecy;&amp;lcy;&amp;softcy;&amp;ncy;&amp;ocy;&amp;iecy;, &amp;icy;&amp;ncy;&amp;tcy;&amp;iecy;&amp;rcy;&amp;iecy;&amp;scy;&amp;ncy;&amp;ocy;&amp;iecy;, &amp;ncy;&amp;iecy;&amp;ocy;&amp;pcy;&amp;ocy;&amp;zcy;&amp;ncy;&amp;acy;&amp;ncy;&amp;ocy;&amp;iecy;, &amp;zhcy;&amp;icy;&amp;vcy;&amp;ocy;&amp;tcy;&amp;ncy;&amp;ycy;&amp;iecy;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Эти насекомые имеют несколько групп с 13- и 17-летними жизненными циклами, они хорошо известны тем, кто живут в северных штатах. Иногда их называют саранчой, хотя они относятся к совершенно другому семейству. Цикады не ядовиты, они не жалят, не кусаются и не представляют особой угрозы ни человеку, ни растениям.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Периодические цикады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животные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2" name="Picture 2" descr="&amp;Ucy;&amp;dcy;&amp;icy;&amp;vcy;&amp;icy;&amp;tcy;&amp;iecy;&amp;lcy;&amp;softcy;&amp;ncy;&amp;ycy;&amp;iecy; &amp;zhcy;&amp;icy;&amp;vcy;&amp;ocy;&amp;tcy;&amp;ncy;&amp;ycy;&amp;iecy; &amp;Acy;&amp;mcy;&amp;iecy;&amp;rcy;&amp;icy;&amp;kcy;&amp;icy;, &amp;ocy; &amp;kcy;&amp;ocy;&amp;tcy;&amp;ocy;&amp;rcy;&amp;ycy;&amp;khcy; &amp;mcy;&amp;acy;&amp;lcy;&amp;ocy; &amp;kcy;&amp;tcy;&amp;ocy; &amp;zcy;&amp;ncy;&amp;acy;&amp;iecy;&amp;tcy; (11 &amp;fcy;&amp;ocy;&amp;tcy;&amp;ocy;). &amp;ucy;&amp;dcy;&amp;icy;&amp;vcy;&amp;icy;&amp;tcy;&amp;iecy;&amp;lcy;&amp;softcy;&amp;ncy;&amp;ocy;&amp;iecy;, &amp;icy;&amp;ncy;&amp;tcy;&amp;iecy;&amp;rcy;&amp;iecy;&amp;scy;&amp;ncy;&amp;ocy;&amp;iecy;, &amp;ncy;&amp;iecy;&amp;ocy;&amp;pcy;&amp;ocy;&amp;zcy;&amp;ncy;&amp;acy;&amp;ncy;&amp;ocy;&amp;iecy;, &amp;zhcy;&amp;icy;&amp;vcy;&amp;ocy;&amp;tcy;&amp;ncy;&amp;ycy;&amp;iecy;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857356" y="2286000"/>
            <a:ext cx="8229600" cy="4572000"/>
          </a:xfrm>
        </p:spPr>
        <p:txBody>
          <a:bodyPr>
            <a:normAutofit/>
          </a:bodyPr>
          <a:lstStyle/>
          <a:p>
            <a:r>
              <a:rPr lang="ru-RU" sz="9600" dirty="0" smtClean="0"/>
              <a:t>Конец!</a:t>
            </a:r>
            <a:endParaRPr lang="ru-RU" sz="9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5357826"/>
            <a:ext cx="8229600" cy="12192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                       </a:t>
            </a: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расскажу только о некоторых животных , но о них мало кто знает. Все эти животные очень необычны по своему внешнему виду.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428736"/>
            <a:ext cx="7929618" cy="5072098"/>
          </a:xfrm>
        </p:spPr>
        <p:txBody>
          <a:bodyPr>
            <a:normAutofit/>
          </a:bodyPr>
          <a:lstStyle/>
          <a:p>
            <a:r>
              <a:rPr lang="ru-RU" dirty="0" smtClean="0"/>
              <a:t>Может показаться, что этот зверек – плод фантазии художника мультфильма: у него большие темные глаза и полосатый пушистый хвост. </a:t>
            </a:r>
            <a:r>
              <a:rPr lang="ru-RU" dirty="0" err="1" smtClean="0"/>
              <a:t>Какомицли</a:t>
            </a:r>
            <a:r>
              <a:rPr lang="ru-RU" dirty="0" smtClean="0"/>
              <a:t> ведет ночной образ жизни, ловит мышей и его легко приручить. Этих существ называли «кошками горняков», так как они помогали шахтерам избавляться от грызунов. По описанию зверек напоминает кошку, однако относится к семейству енотовых.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Североамериканский </a:t>
            </a:r>
            <a:r>
              <a:rPr lang="ru-RU" b="1" dirty="0" err="1" smtClean="0"/>
              <a:t>какомицли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животные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&amp;Ucy;&amp;dcy;&amp;icy;&amp;vcy;&amp;icy;&amp;tcy;&amp;iecy;&amp;lcy;&amp;softcy;&amp;ncy;&amp;ycy;&amp;iecy; &amp;zhcy;&amp;icy;&amp;vcy;&amp;ocy;&amp;tcy;&amp;ncy;&amp;ycy;&amp;iecy; &amp;Acy;&amp;mcy;&amp;iecy;&amp;rcy;&amp;icy;&amp;kcy;&amp;icy;, &amp;ocy; &amp;kcy;&amp;ocy;&amp;tcy;&amp;ocy;&amp;rcy;&amp;ycy;&amp;khcy; &amp;mcy;&amp;acy;&amp;lcy;&amp;ocy; &amp;kcy;&amp;tcy;&amp;ocy; &amp;zcy;&amp;ncy;&amp;acy;&amp;iecy;&amp;tcy; (11 &amp;fcy;&amp;ocy;&amp;tcy;&amp;ocy;). &amp;ucy;&amp;dcy;&amp;icy;&amp;vcy;&amp;icy;&amp;tcy;&amp;iecy;&amp;lcy;&amp;softcy;&amp;ncy;&amp;ocy;&amp;iecy;, &amp;icy;&amp;ncy;&amp;tcy;&amp;iecy;&amp;rcy;&amp;iecy;&amp;scy;&amp;ncy;&amp;ocy;&amp;iecy;, &amp;ncy;&amp;iecy;&amp;ocy;&amp;pcy;&amp;ocy;&amp;zcy;&amp;ncy;&amp;acy;&amp;ncy;&amp;ocy;&amp;iecy;, &amp;zhcy;&amp;icy;&amp;vcy;&amp;ocy;&amp;tcy;&amp;ncy;&amp;ycy;&amp;iecy;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214422"/>
            <a:ext cx="7901014" cy="4572032"/>
          </a:xfrm>
        </p:spPr>
        <p:txBody>
          <a:bodyPr>
            <a:normAutofit/>
          </a:bodyPr>
          <a:lstStyle/>
          <a:p>
            <a:r>
              <a:rPr lang="ru-RU" dirty="0" smtClean="0"/>
              <a:t>Эта птица – настоящее сокровище южной Флориды. По окрасу она чем-то напоминает фламинго, но имеет клюв совсем другой формы. Питается мелкими ракообразными, улитками, насекомыми и другими обитателями болот. Эти птицы относятся к социальным видам, живут большими стаями.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219200"/>
          </a:xfrm>
        </p:spPr>
        <p:txBody>
          <a:bodyPr/>
          <a:lstStyle/>
          <a:p>
            <a:r>
              <a:rPr lang="ru-RU" b="1" dirty="0" err="1" smtClean="0"/>
              <a:t>Розовая</a:t>
            </a:r>
            <a:r>
              <a:rPr lang="ru-RU" b="1" dirty="0" smtClean="0"/>
              <a:t> колпица.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5238" y="37995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животные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&amp;Ucy;&amp;dcy;&amp;icy;&amp;vcy;&amp;icy;&amp;tcy;&amp;iecy;&amp;lcy;&amp;softcy;&amp;ncy;&amp;ycy;&amp;iecy; &amp;zhcy;&amp;icy;&amp;vcy;&amp;ocy;&amp;tcy;&amp;ncy;&amp;ycy;&amp;iecy; &amp;Acy;&amp;mcy;&amp;iecy;&amp;rcy;&amp;icy;&amp;kcy;&amp;icy;, &amp;ocy; &amp;kcy;&amp;ocy;&amp;tcy;&amp;ocy;&amp;rcy;&amp;ycy;&amp;khcy; &amp;mcy;&amp;acy;&amp;lcy;&amp;ocy; &amp;kcy;&amp;tcy;&amp;ocy; &amp;zcy;&amp;ncy;&amp;acy;&amp;iecy;&amp;tcy; (11 &amp;fcy;&amp;ocy;&amp;tcy;&amp;ocy;). &amp;ucy;&amp;dcy;&amp;icy;&amp;vcy;&amp;icy;&amp;tcy;&amp;iecy;&amp;lcy;&amp;softcy;&amp;ncy;&amp;ocy;&amp;iecy;, &amp;icy;&amp;ncy;&amp;tcy;&amp;iecy;&amp;rcy;&amp;iecy;&amp;scy;&amp;ncy;&amp;ocy;&amp;iecy;, &amp;ncy;&amp;iecy;&amp;ocy;&amp;pcy;&amp;ocy;&amp;zcy;&amp;ncy;&amp;acy;&amp;ncy;&amp;ocy;&amp;iecy;, &amp;zhcy;&amp;icy;&amp;vcy;&amp;ocy;&amp;tcy;&amp;ncy;&amp;ycy;&amp;iecy;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Знали ли вы, что второе самое быстрое животное —вилорог, парнокопытное обитающее в Северной Америке? Вилорог живет на травянистых равнинах и в полупустынной местности в западных штатах. Эти существа могут развивать скорость до 100 километров в час! Не удивительно, что хищники с большим трудом могут угнаться за этим животным, хотя некоторым, например, волкам, пумам и рысям, все-таки это порой удается. Сегодня вилороги страдают от рук охотников и из-за потери территорий.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ru-RU" dirty="0" smtClean="0"/>
              <a:t>                                 Вилорог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животные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&amp;Ucy;&amp;dcy;&amp;icy;&amp;vcy;&amp;icy;&amp;tcy;&amp;iecy;&amp;lcy;&amp;softcy;&amp;ncy;&amp;ycy;&amp;iecy; &amp;zhcy;&amp;icy;&amp;vcy;&amp;ocy;&amp;tcy;&amp;ncy;&amp;ycy;&amp;iecy; &amp;Acy;&amp;mcy;&amp;iecy;&amp;rcy;&amp;icy;&amp;kcy;&amp;icy;, &amp;ocy; &amp;kcy;&amp;ocy;&amp;tcy;&amp;ocy;&amp;rcy;&amp;ycy;&amp;khcy; &amp;mcy;&amp;acy;&amp;lcy;&amp;ocy; &amp;kcy;&amp;tcy;&amp;ocy; &amp;zcy;&amp;ncy;&amp;acy;&amp;iecy;&amp;tcy; (11 &amp;fcy;&amp;ocy;&amp;tcy;&amp;ocy;). &amp;ucy;&amp;dcy;&amp;icy;&amp;vcy;&amp;icy;&amp;tcy;&amp;iecy;&amp;lcy;&amp;softcy;&amp;ncy;&amp;ocy;&amp;iecy;, &amp;icy;&amp;ncy;&amp;tcy;&amp;iecy;&amp;rcy;&amp;iecy;&amp;scy;&amp;ncy;&amp;ocy;&amp;iecy;, &amp;ncy;&amp;iecy;&amp;ocy;&amp;pcy;&amp;ocy;&amp;zcy;&amp;ncy;&amp;acy;&amp;ncy;&amp;ocy;&amp;iecy;, &amp;zhcy;&amp;icy;&amp;vcy;&amp;ocy;&amp;tcy;&amp;ncy;&amp;ycy;&amp;iecy;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Эта необычная пресноводная рыба – напоминание о далеком прошлом нашей Земли, она обитала еще в палеозойскую эру 300-400 миллионов лет назад. Некоторые окаменелые останки этой рыбы старше динозавров! Рыба обитает в мрачных вялотекущих реках Северной Америки. За последние годы рыбу нещадно истребляли из-за вкусной икры. </a:t>
            </a:r>
            <a:r>
              <a:rPr lang="ru-RU" dirty="0" err="1" smtClean="0"/>
              <a:t>Веслонос</a:t>
            </a:r>
            <a:r>
              <a:rPr lang="ru-RU" dirty="0" smtClean="0"/>
              <a:t> также страдает из-за разрушения среды обитания.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</a:t>
            </a:r>
            <a:r>
              <a:rPr lang="ru-RU" dirty="0" err="1" smtClean="0"/>
              <a:t>Веслонос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</TotalTime>
  <Words>353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Животный мир Америки (малоизвестные виды)</vt:lpstr>
      <vt:lpstr>Слайд 2</vt:lpstr>
      <vt:lpstr>Североамериканский какомицли</vt:lpstr>
      <vt:lpstr>Слайд 4</vt:lpstr>
      <vt:lpstr>Розовая колпица.</vt:lpstr>
      <vt:lpstr>Слайд 6</vt:lpstr>
      <vt:lpstr>                                 Вилорог</vt:lpstr>
      <vt:lpstr>Слайд 8</vt:lpstr>
      <vt:lpstr>                             Веслонос.</vt:lpstr>
      <vt:lpstr>Слайд 10</vt:lpstr>
      <vt:lpstr>Периодические цикады</vt:lpstr>
      <vt:lpstr>Слайд 12</vt:lpstr>
      <vt:lpstr>                                                     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Животный мир США.</dc:title>
  <dc:creator>Евгений</dc:creator>
  <cp:lastModifiedBy>User</cp:lastModifiedBy>
  <cp:revision>6</cp:revision>
  <dcterms:created xsi:type="dcterms:W3CDTF">2013-04-21T15:15:38Z</dcterms:created>
  <dcterms:modified xsi:type="dcterms:W3CDTF">2014-12-13T17:04:03Z</dcterms:modified>
</cp:coreProperties>
</file>