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3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3747D-C3BD-42BF-8E8D-C9FDB579721D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0300E-C572-4153-BCAE-DC0915730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3747D-C3BD-42BF-8E8D-C9FDB579721D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0300E-C572-4153-BCAE-DC0915730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3747D-C3BD-42BF-8E8D-C9FDB579721D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0300E-C572-4153-BCAE-DC0915730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3747D-C3BD-42BF-8E8D-C9FDB579721D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0300E-C572-4153-BCAE-DC0915730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3747D-C3BD-42BF-8E8D-C9FDB579721D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0300E-C572-4153-BCAE-DC0915730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3747D-C3BD-42BF-8E8D-C9FDB579721D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0300E-C572-4153-BCAE-DC0915730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3747D-C3BD-42BF-8E8D-C9FDB579721D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0300E-C572-4153-BCAE-DC0915730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3747D-C3BD-42BF-8E8D-C9FDB579721D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0300E-C572-4153-BCAE-DC0915730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3747D-C3BD-42BF-8E8D-C9FDB579721D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0300E-C572-4153-BCAE-DC0915730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3747D-C3BD-42BF-8E8D-C9FDB579721D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0300E-C572-4153-BCAE-DC0915730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3747D-C3BD-42BF-8E8D-C9FDB579721D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0300E-C572-4153-BCAE-DC0915730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8F3747D-C3BD-42BF-8E8D-C9FDB579721D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D90300E-C572-4153-BCAE-DC0915730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picsdesktop.net/Ocean/1152x864_PicsDesktop.net_45.jpg.htm" TargetMode="External"/><Relationship Id="rId2" Type="http://schemas.openxmlformats.org/officeDocument/2006/relationships/hyperlink" Target="http://inforecept.ru/stati/sad-i-ogorod/voda-i-polivy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krasnodar.barahla.net/services/204/3966885.html" TargetMode="External"/><Relationship Id="rId4" Type="http://schemas.openxmlformats.org/officeDocument/2006/relationships/hyperlink" Target="http://susanin.udm.ru/news/2009/09/11/179608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obag.narod.ru/813xt4a7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60648"/>
            <a:ext cx="83639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Почему воду называют </a:t>
            </a:r>
          </a:p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источником жизни?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4077072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Arial Narrow" pitchFamily="34" charset="0"/>
                <a:cs typeface="Times New Roman" pitchFamily="18" charset="0"/>
              </a:rPr>
              <a:t>Работу выполняли</a:t>
            </a:r>
          </a:p>
          <a:p>
            <a:r>
              <a:rPr lang="ru-RU" sz="3200" b="1" i="1" dirty="0" smtClean="0">
                <a:solidFill>
                  <a:srgbClr val="7030A0"/>
                </a:solidFill>
                <a:latin typeface="Arial Narrow" pitchFamily="34" charset="0"/>
                <a:cs typeface="Times New Roman" pitchFamily="18" charset="0"/>
              </a:rPr>
              <a:t>ученики 2 класса</a:t>
            </a:r>
          </a:p>
          <a:p>
            <a:r>
              <a:rPr lang="ru-RU" sz="3200" b="1" i="1" dirty="0" smtClean="0">
                <a:solidFill>
                  <a:srgbClr val="7030A0"/>
                </a:solidFill>
                <a:latin typeface="Arial Narrow" pitchFamily="34" charset="0"/>
                <a:cs typeface="Times New Roman" pitchFamily="18" charset="0"/>
              </a:rPr>
              <a:t>(группа «</a:t>
            </a:r>
            <a:r>
              <a:rPr lang="ru-RU" sz="3200" b="1" i="1" dirty="0" err="1" smtClean="0">
                <a:solidFill>
                  <a:srgbClr val="7030A0"/>
                </a:solidFill>
                <a:latin typeface="Arial Narrow" pitchFamily="34" charset="0"/>
                <a:cs typeface="Times New Roman" pitchFamily="18" charset="0"/>
              </a:rPr>
              <a:t>Знайки</a:t>
            </a:r>
            <a:r>
              <a:rPr lang="ru-RU" sz="3200" b="1" i="1" dirty="0" smtClean="0">
                <a:solidFill>
                  <a:srgbClr val="7030A0"/>
                </a:solidFill>
                <a:latin typeface="Arial Narrow" pitchFamily="34" charset="0"/>
                <a:cs typeface="Times New Roman" pitchFamily="18" charset="0"/>
              </a:rPr>
              <a:t>») </a:t>
            </a:r>
            <a:endParaRPr lang="ru-RU" sz="3200" b="1" i="1" dirty="0">
              <a:solidFill>
                <a:srgbClr val="7030A0"/>
              </a:solidFill>
              <a:latin typeface="Arial Narrow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User\Рабочий стол\в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14624"/>
            <a:ext cx="4176464" cy="3450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548680"/>
            <a:ext cx="81369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Вода нужна растениям</a:t>
            </a:r>
          </a:p>
          <a:p>
            <a:endParaRPr lang="ru-RU" sz="3200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В</a:t>
            </a:r>
            <a:r>
              <a:rPr lang="en-US" sz="3200" b="1" i="1" dirty="0" smtClean="0">
                <a:solidFill>
                  <a:srgbClr val="002060"/>
                </a:solidFill>
                <a:latin typeface="Arial Narrow" pitchFamily="34" charset="0"/>
              </a:rPr>
              <a:t>c</a:t>
            </a:r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е растения пьют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воду и с ней получают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питательные вещества 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и минеральные соли. </a:t>
            </a:r>
            <a:endParaRPr lang="ru-RU" sz="3200" b="1" i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1026" name="Picture 2" descr="C:\Documents and Settings\User\Рабочий стол\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3861048"/>
            <a:ext cx="2160240" cy="2520279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340768"/>
            <a:ext cx="3456384" cy="280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User\Рабочий стол\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005064"/>
            <a:ext cx="2664296" cy="2160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548680"/>
            <a:ext cx="56886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Эксперимент</a:t>
            </a:r>
          </a:p>
          <a:p>
            <a:endParaRPr lang="ru-RU" sz="2800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algn="ctr"/>
            <a:endParaRPr lang="ru-RU" sz="2800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algn="ctr"/>
            <a:endParaRPr lang="ru-RU" sz="2800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</a:rPr>
              <a:t>   Мы взяли цветок с поникшими     листьями и пересохшей землёй в горшке. Полили цветок и обильно побрызгали его водой. Через некоторое время цветок ожил.</a:t>
            </a:r>
          </a:p>
          <a:p>
            <a:pPr algn="ctr"/>
            <a:endParaRPr lang="ru-RU" sz="2800" b="1" i="1" dirty="0" smtClean="0">
              <a:solidFill>
                <a:srgbClr val="C00000"/>
              </a:solidFill>
              <a:latin typeface="Arial Narrow" pitchFamily="34" charset="0"/>
            </a:endParaRP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  <a:t>Без воды растения погибают.</a:t>
            </a:r>
            <a:endParaRPr lang="ru-RU" sz="2800" b="1" i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1026" name="Picture 2" descr="C:\Documents and Settings\User\Рабочий стол\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980729"/>
            <a:ext cx="2160239" cy="2088232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2448273" cy="266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1206274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    Вода – природный дом</a:t>
            </a:r>
          </a:p>
          <a:p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            для животных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</a:rPr>
              <a:t>    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</a:rPr>
              <a:t>Разнообразные существа заселили океаны, моря,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</a:rPr>
              <a:t>     реки, озёра, пруды. </a:t>
            </a:r>
            <a:endParaRPr lang="ru-RU" sz="2800" b="1" i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1026" name="Picture 2" descr="C:\Documents and Settings\User\Рабочий стол\чер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01008"/>
            <a:ext cx="2664296" cy="273630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6163" y="3068961"/>
            <a:ext cx="220997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714625"/>
            <a:ext cx="2520280" cy="280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586916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</a:rPr>
              <a:t>Всем  животным  для жизни  </a:t>
            </a:r>
            <a:r>
              <a:rPr lang="ru-RU" sz="3200" b="1" i="1" smtClean="0">
                <a:solidFill>
                  <a:srgbClr val="C00000"/>
                </a:solidFill>
                <a:latin typeface="Arial Narrow" pitchFamily="34" charset="0"/>
              </a:rPr>
              <a:t>необходима  вода</a:t>
            </a:r>
            <a:endParaRPr lang="ru-RU" sz="3200" b="1" i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620688"/>
            <a:ext cx="2592288" cy="316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714624"/>
            <a:ext cx="2808312" cy="280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User\Рабочий стол\леб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628800"/>
            <a:ext cx="2248644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79928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Вот она какая вода!</a:t>
            </a:r>
          </a:p>
          <a:p>
            <a:endParaRPr lang="ru-RU" sz="3200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Вода «добывает»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электрический ток</a:t>
            </a:r>
            <a:r>
              <a:rPr lang="ru-RU" sz="3200" b="1" i="1" smtClean="0">
                <a:solidFill>
                  <a:srgbClr val="002060"/>
                </a:solidFill>
                <a:latin typeface="Arial Narrow" pitchFamily="34" charset="0"/>
              </a:rPr>
              <a:t>.            </a:t>
            </a:r>
            <a:endParaRPr lang="ru-RU" sz="3200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algn="ctr"/>
            <a:endParaRPr lang="ru-RU" sz="4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Documents and Settings\User\Рабочий стол\гидро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2714624"/>
            <a:ext cx="3384376" cy="3450679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грузы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96752"/>
            <a:ext cx="3816423" cy="294662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39952" y="4293096"/>
            <a:ext cx="46085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</a:rPr>
              <a:t>Вода – это самая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</a:rPr>
              <a:t>Большая и удобная дорога. По ней днём и ночью плывут суда, везут грузы и пассажиров.</a:t>
            </a:r>
            <a:endParaRPr lang="ru-RU" sz="2800" b="1" i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Вода – это красота</a:t>
            </a:r>
            <a:endParaRPr lang="ru-RU" sz="4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Documents and Settings\User\Рабочий стол\крас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7"/>
            <a:ext cx="2592288" cy="2232248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краса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1412777"/>
            <a:ext cx="2143125" cy="2088232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краса3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268761"/>
            <a:ext cx="2880320" cy="21602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3861048"/>
            <a:ext cx="8280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</a:rPr>
              <a:t>Тихие пруды и озёра, заводи и речки ласкают взоры, несут нам живительную прохладу. Моря и океаны вбирают в себя синеву неба. Можно часами любоваться их красотой.</a:t>
            </a:r>
            <a:endParaRPr lang="ru-RU" sz="2800" b="1" i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0872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Вывод:</a:t>
            </a:r>
            <a:endParaRPr lang="ru-RU" sz="4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Documents and Settings\User\Рабочий стол\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620688"/>
            <a:ext cx="2520280" cy="35226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5" y="2348880"/>
            <a:ext cx="54726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</a:rPr>
              <a:t>Благодаря широкой распространённости воды и её роли в жизни всего живого,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</a:rPr>
              <a:t>вода  является первоисточником  жизни на Земле. </a:t>
            </a:r>
            <a:endParaRPr lang="ru-RU" sz="3200" b="1" i="1" dirty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algn="ctr"/>
            <a:endParaRPr lang="ru-RU" sz="3200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algn="ctr"/>
            <a:r>
              <a:rPr lang="ru-RU" sz="3200" b="1" i="1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endParaRPr lang="ru-RU" sz="3200" b="1" i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6895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584" y="836712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i="1" dirty="0" smtClean="0">
              <a:solidFill>
                <a:srgbClr val="002060"/>
              </a:solidFill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Не </a:t>
            </a:r>
            <a:r>
              <a:rPr lang="ru-RU" sz="3200" b="1" i="1" dirty="0" smtClean="0">
                <a:solidFill>
                  <a:srgbClr val="002060"/>
                </a:solidFill>
              </a:rPr>
              <a:t>умыться , не напиться без воды.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Листику не распуститься без воды.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Без воды прожить не могут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Птица, зверь и человек.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И поэтому всегда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Всем, везде нужна вода!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620688"/>
            <a:ext cx="2492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Arial Narrow" pitchFamily="34" charset="0"/>
              </a:rPr>
              <a:t>Литература:</a:t>
            </a:r>
            <a:endParaRPr lang="ru-RU" sz="3200" b="1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168552"/>
            <a:ext cx="777686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1.Детская энциклопедия.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познаю мир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2010г.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2.Гальпернштейн Л. Я.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Моя первая энциклопедия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Изд.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Госмэн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2005 г.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3.Занимательная энциклопедия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 чём не знал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Энштейн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Москва 2002 г.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4.Океаны. Мир книги. Москва 2006г.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5.Гумилевская М.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 так бывает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Интернет – источники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http://inforecept.ru/stati/sad-i-ogorod/voda-i-polivy.html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http://picsdesktop.net/Ocean/1152x864_PicsDesktop.net_45.jpg.htm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http://susanin.udm.ru/news/2009/09/11/179608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http://krasnodar.barahla.net/services/204/3966885.html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http://www.wallpage.ru/kartinki_oboi_kapelki-77154.php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568952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71600" y="908720"/>
            <a:ext cx="7003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 Black" pitchFamily="34" charset="0"/>
              </a:rPr>
              <a:t>Спасибо </a:t>
            </a:r>
          </a:p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 Black" pitchFamily="34" charset="0"/>
              </a:rPr>
              <a:t>за внимание!</a:t>
            </a:r>
            <a:endParaRPr lang="ru-RU" sz="72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548680"/>
            <a:ext cx="786846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В ходе работы мы узнаем: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Какое значение имеет вода в жизни человека?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Зачем растениям нужна вода?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 Для кого вода является природным домом?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Можно ли водой любоваться?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1" y="3933056"/>
            <a:ext cx="3528392" cy="22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933056"/>
            <a:ext cx="3744416" cy="230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813xt4a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413" y="-301625"/>
            <a:ext cx="9648826" cy="746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908720"/>
            <a:ext cx="12583721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ru-RU" sz="40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ru-RU" sz="40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ru-RU" sz="40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r>
              <a:rPr lang="ru-RU" sz="4000" b="1" dirty="0" smtClean="0">
                <a:solidFill>
                  <a:schemeClr val="bg1"/>
                </a:solidFill>
                <a:latin typeface="Arial Narrow" pitchFamily="34" charset="0"/>
              </a:rPr>
              <a:t>У тебя нет  ни цвета , ни вкуса, ни запаха,</a:t>
            </a:r>
          </a:p>
          <a:p>
            <a:r>
              <a:rPr lang="ru-RU" sz="4000" b="1" dirty="0" smtClean="0">
                <a:solidFill>
                  <a:schemeClr val="bg1"/>
                </a:solidFill>
                <a:latin typeface="Arial Narrow" pitchFamily="34" charset="0"/>
              </a:rPr>
              <a:t>тебя не опишешь, тобой наслаждаешься.</a:t>
            </a:r>
          </a:p>
          <a:p>
            <a:r>
              <a:rPr lang="ru-RU" sz="4000" b="1" dirty="0" smtClean="0">
                <a:solidFill>
                  <a:schemeClr val="bg1"/>
                </a:solidFill>
                <a:latin typeface="Arial Narrow" pitchFamily="34" charset="0"/>
              </a:rPr>
              <a:t>Ты не просто необходима для жизни, </a:t>
            </a:r>
          </a:p>
          <a:p>
            <a:r>
              <a:rPr lang="ru-RU" sz="4000" b="1" dirty="0" smtClean="0">
                <a:solidFill>
                  <a:schemeClr val="bg1"/>
                </a:solidFill>
                <a:latin typeface="Arial Narrow" pitchFamily="34" charset="0"/>
              </a:rPr>
              <a:t>ты и есть сама жизнь.</a:t>
            </a:r>
          </a:p>
          <a:p>
            <a:endParaRPr lang="ru-RU" sz="40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endParaRPr lang="ru-RU" sz="40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052736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/>
          </a:p>
        </p:txBody>
      </p:sp>
      <p:pic>
        <p:nvPicPr>
          <p:cNvPr id="3" name="Picture 5" descr="лимо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7" y="620688"/>
            <a:ext cx="2664296" cy="18722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79912" y="548680"/>
            <a:ext cx="44422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Вода повсюду:</a:t>
            </a:r>
            <a:endParaRPr lang="ru-RU" sz="4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5" name="Picture 7" descr="арбуз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412777"/>
            <a:ext cx="2520280" cy="1656183"/>
          </a:xfrm>
          <a:prstGeom prst="rect">
            <a:avLst/>
          </a:prstGeom>
          <a:noFill/>
        </p:spPr>
      </p:pic>
      <p:pic>
        <p:nvPicPr>
          <p:cNvPr id="6" name="Picture 6" descr="апельсин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2276872"/>
            <a:ext cx="3024336" cy="1728192"/>
          </a:xfrm>
          <a:prstGeom prst="rect">
            <a:avLst/>
          </a:prstGeom>
          <a:noFill/>
        </p:spPr>
      </p:pic>
      <p:pic>
        <p:nvPicPr>
          <p:cNvPr id="7" name="Picture 10" descr="вода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1916833"/>
            <a:ext cx="2520280" cy="172819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7544" y="4005064"/>
            <a:ext cx="8136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Мы наблюдали,  что помяв в руке лист растения, можно обнаружить в нём влагу. Как много сока в арбузе, апельсине, лимоне.</a:t>
            </a:r>
          </a:p>
          <a:p>
            <a:endParaRPr lang="ru-RU" sz="3200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endParaRPr lang="ru-RU" sz="3200" b="1" i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59832" y="2996952"/>
            <a:ext cx="35718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mtClean="0">
                <a:solidFill>
                  <a:schemeClr val="bg1"/>
                </a:solidFill>
                <a:latin typeface="Arial Narrow" pitchFamily="34" charset="0"/>
              </a:rPr>
              <a:t>Значение воды:</a:t>
            </a:r>
          </a:p>
          <a:p>
            <a:endParaRPr lang="ru-RU" sz="4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48680"/>
            <a:ext cx="8892480" cy="344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4000" b="1" dirty="0" smtClean="0">
                <a:solidFill>
                  <a:srgbClr val="7030A0"/>
                </a:solidFill>
                <a:latin typeface="Arial Black" pitchFamily="34" charset="0"/>
              </a:rPr>
              <a:t>Вода в жизни человека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4000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</a:rPr>
              <a:t>Много воды в теле человека.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</a:rPr>
              <a:t>  Новорождённый ребёнок на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</a:rPr>
              <a:t>  75 – 80% состоит из воды.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</a:rPr>
              <a:t>  У пожилых людей содержание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</a:rPr>
              <a:t>  воды составляет 57%. </a:t>
            </a:r>
            <a:endParaRPr lang="ru-RU" sz="2800" b="1" i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algn="ctr">
              <a:lnSpc>
                <a:spcPct val="80000"/>
              </a:lnSpc>
              <a:defRPr/>
            </a:pPr>
            <a:endParaRPr lang="ru-RU" sz="4000" b="1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</a:p>
        </p:txBody>
      </p:sp>
      <p:pic>
        <p:nvPicPr>
          <p:cNvPr id="5" name="Рисунок 4" descr="C:\Documents and Settings\User\Рабочий стол\1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429000"/>
            <a:ext cx="511256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9" y="620688"/>
            <a:ext cx="74168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Практическая работа</a:t>
            </a:r>
          </a:p>
          <a:p>
            <a:endParaRPr lang="ru-RU" sz="3200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Мы решили посчитать,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сколько воды содержится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в теле человека нашего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возраста.</a:t>
            </a:r>
          </a:p>
          <a:p>
            <a:pPr algn="ctr"/>
            <a:r>
              <a:rPr lang="ru-RU" sz="3200" b="1" i="1" u="sng" dirty="0" smtClean="0">
                <a:solidFill>
                  <a:srgbClr val="002060"/>
                </a:solidFill>
                <a:latin typeface="Arial Narrow" pitchFamily="34" charset="0"/>
              </a:rPr>
              <a:t>Для этого нужно массу</a:t>
            </a:r>
          </a:p>
          <a:p>
            <a:pPr algn="ctr"/>
            <a:r>
              <a:rPr lang="ru-RU" sz="3200" b="1" i="1" u="sng" dirty="0" smtClean="0">
                <a:solidFill>
                  <a:srgbClr val="002060"/>
                </a:solidFill>
                <a:latin typeface="Arial Narrow" pitchFamily="34" charset="0"/>
              </a:rPr>
              <a:t>тела человека разделить на 3, а полученное число умножить на 2. Таким образом получилось, что в нашем теле примерно 22 кг воды. </a:t>
            </a:r>
            <a:endParaRPr lang="ru-RU" sz="3200" b="1" i="1" u="sng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4704"/>
            <a:ext cx="76264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67544" y="5013176"/>
            <a:ext cx="8237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В быту вода – это средство гигиены</a:t>
            </a:r>
            <a:endParaRPr lang="ru-RU" sz="3200" b="1" i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068960"/>
            <a:ext cx="3384376" cy="3024336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" name="Рисунок 2" descr="C:\Documents and Settings\User\Рабочий стол\пить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068960"/>
            <a:ext cx="2952328" cy="29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7544" y="548680"/>
            <a:ext cx="82089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Вода нужна для питья. Живой организм постоянно расходует воду и нуждается  в её пополнении. Человеку в сутки нужно более </a:t>
            </a:r>
            <a:r>
              <a:rPr lang="ru-RU" sz="3200" b="1" i="1" smtClean="0">
                <a:solidFill>
                  <a:srgbClr val="002060"/>
                </a:solidFill>
                <a:latin typeface="Arial Narrow" pitchFamily="34" charset="0"/>
              </a:rPr>
              <a:t>двух литров воды. </a:t>
            </a:r>
            <a:endParaRPr lang="ru-RU" sz="3200" b="1" i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908720"/>
            <a:ext cx="35283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Без воды не постираешь, 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latin typeface="Arial Narrow" pitchFamily="34" charset="0"/>
              </a:rPr>
              <a:t>не приготовишь обед, не умоешься.</a:t>
            </a:r>
            <a:endParaRPr lang="ru-RU" sz="3200" b="1" i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7" y="3140969"/>
            <a:ext cx="252028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76673"/>
            <a:ext cx="338437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5" y="3068961"/>
            <a:ext cx="331236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75656" y="5733256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</a:rPr>
              <a:t>Вода необходима человеку</a:t>
            </a:r>
            <a:endParaRPr lang="ru-RU" sz="3200" b="1" i="1" dirty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167</TotalTime>
  <Words>527</Words>
  <Application>Microsoft Office PowerPoint</Application>
  <PresentationFormat>Экран (4:3)</PresentationFormat>
  <Paragraphs>101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59</cp:revision>
  <dcterms:created xsi:type="dcterms:W3CDTF">2013-04-02T17:16:45Z</dcterms:created>
  <dcterms:modified xsi:type="dcterms:W3CDTF">2013-04-03T19:07:34Z</dcterms:modified>
</cp:coreProperties>
</file>