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9" r:id="rId2"/>
    <p:sldId id="256" r:id="rId3"/>
    <p:sldId id="257" r:id="rId4"/>
    <p:sldId id="258" r:id="rId5"/>
    <p:sldId id="260" r:id="rId6"/>
    <p:sldId id="261" r:id="rId7"/>
    <p:sldId id="266" r:id="rId8"/>
    <p:sldId id="262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1232C-A1A0-4E37-98CF-0A22DED72652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DF08C-48AF-4565-AF24-C6E71FBB2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DF08C-48AF-4565-AF24-C6E71FBB22E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65A54-AE42-43A7-8CD4-72CC2BDE85A8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AF6E-1F55-4E66-A3C1-15457CCCD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forism.su/avtor/780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 </a:t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«Оценка текста»</a:t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условие развития интереса к самому процессу чтения.</a:t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Если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читать и читать без конца, не обдумывая затем прочитанного, </a:t>
            </a:r>
            <a:endParaRPr lang="ru-RU" sz="4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оно не пускает 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корней</a:t>
            </a:r>
          </a:p>
          <a:p>
            <a:pPr algn="r">
              <a:buNone/>
            </a:pP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 большей части гибнет. 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endParaRPr lang="ru-RU" sz="4400" b="1" i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/>
            </a:endParaRPr>
          </a:p>
          <a:p>
            <a:pPr algn="r">
              <a:buNone/>
            </a:pPr>
            <a:r>
              <a:rPr lang="ru-RU" sz="4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Шопенгауэр </a:t>
            </a:r>
            <a:r>
              <a:rPr lang="ru-RU" sz="4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А.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endParaRPr lang="ru-RU" sz="4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584" y="908050"/>
            <a:ext cx="7402016" cy="5218113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Оценивать содержание</a:t>
            </a:r>
          </a:p>
          <a:p>
            <a:pPr fontAlgn="base">
              <a:buNone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текста </a:t>
            </a: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по: </a:t>
            </a:r>
          </a:p>
          <a:p>
            <a:pPr fontAlgn="base">
              <a:buNone/>
            </a:pP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заглавию;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buNone/>
            </a:pP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иллюстрации;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>
              <a:buNone/>
            </a:pP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ключевым словам.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лгоритм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учащихся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заглавием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текста: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85000" lnSpcReduction="20000"/>
          </a:bodyPr>
          <a:lstStyle/>
          <a:p>
            <a:pPr marL="514350" indent="-514350" fontAlgn="base">
              <a:buAutoNum type="arabicPeriod"/>
            </a:pP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</a:rPr>
              <a:t>Внимательно </a:t>
            </a:r>
            <a:r>
              <a:rPr lang="ru-RU" sz="3500" b="1" dirty="0">
                <a:solidFill>
                  <a:schemeClr val="tx2">
                    <a:lumMod val="50000"/>
                  </a:schemeClr>
                </a:solidFill>
              </a:rPr>
              <a:t>прочитайте заглавие и выделите в нем ключевое слово (чаще всего оно выражено существительным</a:t>
            </a: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</a:rPr>
              <a:t>).</a:t>
            </a:r>
          </a:p>
          <a:p>
            <a:pPr marL="514350" indent="-514350" fontAlgn="base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500" b="1" dirty="0" smtClean="0">
                <a:solidFill>
                  <a:schemeClr val="tx2">
                    <a:lumMod val="50000"/>
                  </a:schemeClr>
                </a:solidFill>
              </a:rPr>
              <a:t>Найдите </a:t>
            </a:r>
            <a:r>
              <a:rPr lang="ru-RU" sz="3500" b="1" dirty="0">
                <a:solidFill>
                  <a:schemeClr val="tx2">
                    <a:lumMod val="50000"/>
                  </a:schemeClr>
                </a:solidFill>
              </a:rPr>
              <a:t>слова-заместители для доминирующего слова и всего заглавия в тексте.</a:t>
            </a:r>
          </a:p>
          <a:p>
            <a:pPr fontAlgn="base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</a:rPr>
              <a:t>Перефразируйте </a:t>
            </a:r>
            <a:r>
              <a:rPr lang="ru-RU" sz="3800" b="1" dirty="0">
                <a:solidFill>
                  <a:schemeClr val="tx2">
                    <a:lumMod val="50000"/>
                  </a:schemeClr>
                </a:solidFill>
              </a:rPr>
              <a:t>заглавие, используя 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</a:rPr>
              <a:t> синонимические </a:t>
            </a:r>
            <a:r>
              <a:rPr lang="ru-RU" sz="3800" b="1" dirty="0">
                <a:solidFill>
                  <a:schemeClr val="tx2">
                    <a:lumMod val="50000"/>
                  </a:schemeClr>
                </a:solidFill>
              </a:rPr>
              <a:t>слова.</a:t>
            </a:r>
          </a:p>
          <a:p>
            <a:pPr fontAlgn="base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</a:rPr>
              <a:t>Скажите</a:t>
            </a:r>
            <a:r>
              <a:rPr lang="ru-RU" sz="3800" b="1" dirty="0">
                <a:solidFill>
                  <a:schemeClr val="tx2">
                    <a:lumMod val="50000"/>
                  </a:schemeClr>
                </a:solidFill>
              </a:rPr>
              <a:t>, являются ли выделенные вами ключевые слова и их заместители самыми информативными элементами в тексте.</a:t>
            </a:r>
          </a:p>
          <a:p>
            <a:pPr>
              <a:buNone/>
            </a:pP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рием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  текста – ключевые слова текста.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Какие слова выделены курсивом или жирным шрифтом?</a:t>
            </a:r>
          </a:p>
          <a:p>
            <a:pPr fontAlgn="base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 Предположите, почему они выделены? </a:t>
            </a:r>
          </a:p>
          <a:p>
            <a:pPr fontAlgn="base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 Какие слова чаще всего встречаются в данном тексте? </a:t>
            </a:r>
          </a:p>
          <a:p>
            <a:pPr fontAlgn="base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 Что можно узнать, предположить по этим 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словам?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Pictures\золотой лу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6010" y="-152634"/>
            <a:ext cx="9420538" cy="70654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340768"/>
            <a:ext cx="856895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</a:t>
            </a: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Михайлович Пришвин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Золотой </a:t>
            </a:r>
            <a:r>
              <a:rPr lang="ru-RU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луг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692696"/>
            <a:ext cx="8568952" cy="5433467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Какие слова выделены жирным шрифтом?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Как вы думаете, почему они выделены? 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Какие слова чаще всего встречаются в данном тексте?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Что удалось сделать мальчику в рассказе?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 чём заключалось его «открытие»?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-Почему к вечеру луг становился зелёным?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-Какой любимый цветок мальчиков?</a:t>
            </a:r>
          </a:p>
          <a:p>
            <a:pPr>
              <a:buNone/>
            </a:pPr>
            <a:endParaRPr lang="ru-RU" sz="33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215</Words>
  <Application>Microsoft Office PowerPoint</Application>
  <PresentationFormat>Экран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Приём  «Оценка текста»  как условие развития интереса к самому процессу чтения. </vt:lpstr>
      <vt:lpstr> </vt:lpstr>
      <vt:lpstr>Слайд 4</vt:lpstr>
      <vt:lpstr>Алгоритм работы учащихся  с заглавием текста:</vt:lpstr>
      <vt:lpstr>Прием оценки  текста – ключевые слова текста.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 педагогической техники Оценка текста.</dc:title>
  <dc:creator>user</dc:creator>
  <cp:lastModifiedBy>user</cp:lastModifiedBy>
  <cp:revision>47</cp:revision>
  <dcterms:created xsi:type="dcterms:W3CDTF">2014-01-26T11:49:21Z</dcterms:created>
  <dcterms:modified xsi:type="dcterms:W3CDTF">2014-01-28T01:30:03Z</dcterms:modified>
</cp:coreProperties>
</file>