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9" r:id="rId4"/>
    <p:sldId id="268" r:id="rId5"/>
    <p:sldId id="271" r:id="rId6"/>
    <p:sldId id="277" r:id="rId7"/>
    <p:sldId id="274" r:id="rId8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B7A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5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CC1E6-D66B-4659-9AE2-C290AAD471CF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D4CAF-EEE4-441F-9AA0-FA6AE2E7F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C:\Users\Samsung\Desktop\фон пдд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32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</p:pic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1095348" y="571480"/>
            <a:ext cx="70723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 общеобразовательное учреждение  для детей дошкольного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младшего школьного возраста   «Начальная школа – детский сад компенсирующего вида для детей с нарушениями зрения №71»  Нижнекамского муниципального района Республики Татарстан</a:t>
            </a:r>
            <a:b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95414" y="2643182"/>
            <a:ext cx="6786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00"/>
                </a:solidFill>
                <a:latin typeface="Monotype Corsiva" pitchFamily="66" charset="0"/>
              </a:rPr>
              <a:t>Познавательно – творческий </a:t>
            </a:r>
            <a:r>
              <a:rPr lang="ru-RU" sz="2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проект по ПДД</a:t>
            </a:r>
            <a:br>
              <a:rPr lang="ru-RU" sz="2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Юный пешеход</a:t>
            </a:r>
            <a:r>
              <a:rPr lang="ru-RU" sz="2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81232" y="4929198"/>
            <a:ext cx="6572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проекта - Дубровина Ирина Сергеевна, воспитатель высшей квалификационной категории ,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Сергеева Юлия Владимировна, воспитатель первой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квалификационной категории 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etskiy-sad.com/wp-content/uploads/2017/08/shabl-pdd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2406" y="142852"/>
            <a:ext cx="914406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</a:p>
          <a:p>
            <a:pPr algn="just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Каждый ребенок – особенный, у каждого свои возможности восприятия мира и наша основная задача – помочь детям научиться ориентироваться в окружающем, найти свое место не только в среде детей со зрительной патологией, но и социализироваться в обществе в целом, научиться правилам жизни во взрослом мире, мире спешащих машин и людей.  </a:t>
            </a:r>
          </a:p>
          <a:p>
            <a:pPr algn="just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И сегодня перед нами стоит вопрос, как сформировать у ребенка с ОВЗ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важность соблюдения данных правил, поскольку от этого зависит безопасность его жизни и здоровья.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Актуальность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проекта связана еще и с тем, что у детей этого возраста отсутствует защитная психологическая реакция на дорожную обстановку, которая свойственна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взрослым. Желание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постоянно открывать что-то новое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желание «потрогать» окружающий мир,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непосредственность часто ставят их перед реальными опасностями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Данный проект позволяет в игровой форме дать детям знания дорожного движения. </a:t>
            </a:r>
            <a:r>
              <a:rPr lang="ru-RU" alt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навыков осознанного безопасного поведения на улицах города реализуется через активную деятельность всех участников проекта (дети, родители, педагоги).</a:t>
            </a:r>
          </a:p>
          <a:p>
            <a:pPr algn="just">
              <a:buNone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3198" y="3286124"/>
            <a:ext cx="2164858" cy="139531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38" y="3500438"/>
            <a:ext cx="2076532" cy="142692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1430" y="3857628"/>
            <a:ext cx="2177285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etskiy-sad.com/wp-content/uploads/2017/08/shabl-pdd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81364" y="285728"/>
            <a:ext cx="1613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40" y="4143380"/>
            <a:ext cx="1680913" cy="1468647"/>
          </a:xfrm>
          <a:prstGeom prst="flowChartManualInpu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9" name="Рисунок 8" descr="E:\Camera\20161027_111059.jpg"/>
          <p:cNvPicPr/>
          <p:nvPr/>
        </p:nvPicPr>
        <p:blipFill>
          <a:blip r:embed="rId4" cstate="print"/>
          <a:srcRect l="8185" t="5405" r="7789"/>
          <a:stretch>
            <a:fillRect/>
          </a:stretch>
        </p:blipFill>
        <p:spPr bwMode="auto">
          <a:xfrm>
            <a:off x="7310454" y="1285860"/>
            <a:ext cx="1714512" cy="1357322"/>
          </a:xfrm>
          <a:prstGeom prst="flowChartManualInput">
            <a:avLst/>
          </a:prstGeom>
          <a:ln w="5715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66720" y="714357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элементарные представления о правилах безопасности дорожного движения у детей старшего дошкольного возраста через ознакомление с правилами дорожного движения.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52802" y="1214422"/>
            <a:ext cx="1821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38158" y="1428736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детей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условия для сознательного изучения детьми ПДД;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Развить у детей умения и навыки  ориентироваться в различной обстановке;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Выработать у детей привычку правильно вести себя на дорогах;</a:t>
            </a:r>
          </a:p>
          <a:p>
            <a:pPr lvl="0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Воспитать в детях грамотных пешеходов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720" y="3286124"/>
            <a:ext cx="80724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родителей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Вовлекать родителей в совместную деятельность по изучению детей дошкольного возраста ПДД.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родителей воспитанников устойчивого интереса к  проблеме безопасности детей.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66720" y="2571744"/>
            <a:ext cx="7143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педагогов</a:t>
            </a:r>
          </a:p>
          <a:p>
            <a:r>
              <a:rPr lang="ru-RU" sz="1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Вовлекать педагогов в  совместную деятельность по изготовлению дидактических игр, презентаций, по проведению  мастер – классов.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tskiy-sad.com/wp-content/uploads/2017/08/shabl-pdd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5999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809860" y="357166"/>
            <a:ext cx="4836537" cy="192882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этап – Подготовительный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1.Создание предметно – развивающей среды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2. Подбор художественной и методической  литературы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3.Составление плана проекта, разработка конспектов занятий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4. Оформление альбома с иллюстрациями по ПДД</a:t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5.Подбор дидактических игр 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 упражнений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20" y="500042"/>
            <a:ext cx="1428760" cy="1511120"/>
          </a:xfrm>
          <a:prstGeom prst="flowChartOnlineStorage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1" name="Рисунок 10" descr="https://pp.userapi.com/c851424/v851424338/1524e/RbkV-dtvnC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7644" y="428604"/>
            <a:ext cx="1357322" cy="1428760"/>
          </a:xfrm>
          <a:prstGeom prst="flowChartOnlineStorage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452406" y="1857364"/>
            <a:ext cx="5072098" cy="307183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 этап – основной                                                   (практический) </a:t>
            </a:r>
          </a:p>
          <a:p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</a:t>
            </a:r>
            <a:r>
              <a:rPr lang="ru-RU" altLang="ru-RU" sz="1400" dirty="0" smtClean="0">
                <a:solidFill>
                  <a:srgbClr val="002060"/>
                </a:solidFill>
                <a:latin typeface="Times New Roman" pitchFamily="18" charset="0"/>
              </a:rPr>
              <a:t>Беседы «Как безопасно перейти дорогу», «Опасности нашего двора»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Проведение занятия на тему «</a:t>
            </a:r>
            <a:r>
              <a:rPr lang="ru-RU" altLang="ru-RU" sz="1400" dirty="0" smtClean="0">
                <a:solidFill>
                  <a:srgbClr val="002060"/>
                </a:solidFill>
                <a:latin typeface="Times New Roman" pitchFamily="18" charset="0"/>
              </a:rPr>
              <a:t>Дорожная Азбука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 Просмотр презентации для детей «</a:t>
            </a:r>
            <a:r>
              <a:rPr lang="ru-RU" altLang="ru-RU" sz="1400" dirty="0" smtClean="0">
                <a:solidFill>
                  <a:srgbClr val="002060"/>
                </a:solidFill>
                <a:latin typeface="Times New Roman" pitchFamily="18" charset="0"/>
              </a:rPr>
              <a:t>Мы по улице идем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4. Беседа на тему «</a:t>
            </a:r>
            <a:r>
              <a:rPr lang="ru-RU" alt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регулирует движение транспорта и пешеходов</a:t>
            </a: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5. Экскурсия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пешеходному переходу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6. </a:t>
            </a:r>
            <a:r>
              <a:rPr lang="ru-RU" altLang="ru-RU" sz="1400" dirty="0" smtClean="0">
                <a:solidFill>
                  <a:srgbClr val="002060"/>
                </a:solidFill>
                <a:latin typeface="Times New Roman" pitchFamily="18" charset="0"/>
              </a:rPr>
              <a:t>Чтение художественной литературы, пословиц, поговорок, загадывание загадок;</a:t>
            </a:r>
          </a:p>
          <a:p>
            <a:r>
              <a:rPr lang="ru-RU" altLang="ru-RU" sz="1400" dirty="0" smtClean="0">
                <a:solidFill>
                  <a:srgbClr val="002060"/>
                </a:solidFill>
                <a:latin typeface="Times New Roman" pitchFamily="18" charset="0"/>
              </a:rPr>
              <a:t>рассматривание   иллюстративного        материала</a:t>
            </a:r>
          </a:p>
        </p:txBody>
      </p:sp>
      <p:pic>
        <p:nvPicPr>
          <p:cNvPr id="13" name="Picture 6" descr="https://pp.vk.me/c628321/v628321237/25064/Vk5ahq0PsJk.jpg"/>
          <p:cNvPicPr>
            <a:picLocks noChangeAspect="1" noChangeArrowheads="1"/>
          </p:cNvPicPr>
          <p:nvPr/>
        </p:nvPicPr>
        <p:blipFill>
          <a:blip r:embed="rId5" cstate="print"/>
          <a:srcRect l="5357" t="7143"/>
          <a:stretch>
            <a:fillRect/>
          </a:stretch>
        </p:blipFill>
        <p:spPr bwMode="auto">
          <a:xfrm>
            <a:off x="5238752" y="4929197"/>
            <a:ext cx="1663977" cy="1395063"/>
          </a:xfrm>
          <a:prstGeom prst="flowChartPunchedTape">
            <a:avLst/>
          </a:prstGeom>
          <a:ln w="762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Содержимое 2"/>
          <p:cNvSpPr txBox="1">
            <a:spLocks/>
          </p:cNvSpPr>
          <p:nvPr/>
        </p:nvSpPr>
        <p:spPr>
          <a:xfrm>
            <a:off x="5524504" y="2143116"/>
            <a:ext cx="3714776" cy="22860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III этап – заключительный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 Изготовление методического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пособия «Моя улица»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Дидактической шляпы по ПДД.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 Оформление выставки поделок по ПДД.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 Оформление памяток для родителей.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4. Изготовление  атрибутов для сюжетно-ролевых игр «Полиция», «Скорая помощь», «Такси» совместно с родителями.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24240" y="4786322"/>
            <a:ext cx="1571636" cy="1585303"/>
          </a:xfrm>
          <a:prstGeom prst="flowChartPunchedTape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tskiy-sad.com/wp-content/uploads/2017/08/shabl-pdd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881034" y="142852"/>
            <a:ext cx="8858312" cy="2643206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</a:p>
          <a:p>
            <a:pPr marL="342900" marR="0" lvl="0" indent="-3429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Продукты проекта</a:t>
            </a:r>
          </a:p>
          <a:p>
            <a:pPr marL="342900" marR="0" lvl="0" indent="-3429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детей: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Книжки – малышки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пешеходы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alt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«Транспорт» 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       Атрибуты для сюжетно-ролевой игры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Презентация «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изучают Правила дорожного движения»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Показ спектакля «В гости к </a:t>
            </a:r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Светофорику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педагогов: </a:t>
            </a:r>
          </a:p>
          <a:p>
            <a:pPr marL="342900" marR="0" lvl="0" indent="-34290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Консультация «Совместная деятельность детского сада и семьи по вопросам обучения       </a:t>
            </a:r>
          </a:p>
          <a:p>
            <a:pPr marL="342900" marR="0" lvl="0" indent="-34290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дошкольников     правилам дорожного движения»</a:t>
            </a:r>
          </a:p>
          <a:p>
            <a:pPr marL="342900" marR="0" lvl="0" indent="-34290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Дидактические игры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Мастер - класс «Правила дорожные – верные, надежные»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родителей: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</a:t>
            </a:r>
            <a:r>
              <a:rPr kumimoji="0" lang="ru-RU" sz="4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Консультация «Познавательные игры как средство формирования</a:t>
            </a:r>
            <a:r>
              <a:rPr kumimoji="0" lang="ru-RU" sz="4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основ безопасности детей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Выставка совместного детского творчества с родителями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Памятки для родителей «Грамотный пешеход»</a:t>
            </a:r>
          </a:p>
        </p:txBody>
      </p:sp>
      <p:sp>
        <p:nvSpPr>
          <p:cNvPr id="29698" name="AutoShape 2" descr="https://apf.mail.ru/cgi-bin/readmsg/20151215_141550.jpg?id=15376325660000000728%3B0%3B3&amp;x-email=rafael_ka%40mail.ru&amp;exif=1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4834" y="2143116"/>
            <a:ext cx="1262106" cy="1316980"/>
          </a:xfrm>
          <a:prstGeom prst="teardrop">
            <a:avLst/>
          </a:prstGeom>
          <a:noFill/>
          <a:ln w="57150">
            <a:solidFill>
              <a:srgbClr val="92D050"/>
            </a:solidFill>
            <a:miter lim="800000"/>
            <a:headEnd/>
            <a:tailEnd/>
          </a:ln>
          <a:effectLst/>
        </p:spPr>
      </p:pic>
      <p:pic>
        <p:nvPicPr>
          <p:cNvPr id="8" name="Рисунок 7" descr="https://pp.userapi.com/c846522/v846522688/ff466/NGgJhsoMGx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5117">
            <a:off x="486319" y="740990"/>
            <a:ext cx="1437324" cy="1298871"/>
          </a:xfrm>
          <a:prstGeom prst="teardrop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" name="Рисунок 8" descr="https://sun7-1.userapi.com/c830609/v830609688/197c27/FRvojYRJHGM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0520" y="428604"/>
            <a:ext cx="1417742" cy="1143008"/>
          </a:xfrm>
          <a:prstGeom prst="teardrop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380968" y="3143248"/>
            <a:ext cx="8915400" cy="321470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Результаты проекта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Использование приобретённых навыков и умений в разных видах деятельности.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Прочное сотрудничество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и ГИБДД по профилактике детского дорожно-транспортного травматизма.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Формирование у детей правильного понимания значимости правил дорожного движения, своего места как участника 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дорожного движения, развитие необходимых для этого навыков и умений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Пополнение развивающей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 –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пространственной среды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новыми книгами, дидактическими играми, атрибутами </a:t>
            </a: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для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сюжетно – ролевой игры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Оформление </a:t>
            </a:r>
            <a:r>
              <a:rPr kumimoji="0" 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фотоколлажей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презентаций по результатам реализации проекта.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Повышение  заинтересованности родителей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безопасном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поведении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взрослых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детей на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дорогах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/>
              <a:t/>
            </a:r>
            <a:br>
              <a:rPr lang="ru-RU" sz="2000" dirty="0"/>
            </a:b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detsad-kitty.ru/uploads/posts/2012-02/1328842668_ryirsrrirrryorye.jpg"/>
          <p:cNvPicPr>
            <a:picLocks noChangeAspect="1" noChangeArrowheads="1"/>
          </p:cNvPicPr>
          <p:nvPr/>
        </p:nvPicPr>
        <p:blipFill>
          <a:blip r:embed="rId2" cstate="print"/>
          <a:srcRect l="3538" t="1381" r="3538"/>
          <a:stretch>
            <a:fillRect/>
          </a:stretch>
        </p:blipFill>
        <p:spPr bwMode="auto">
          <a:xfrm>
            <a:off x="0" y="1142984"/>
            <a:ext cx="9906000" cy="51429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0398" y="214291"/>
            <a:ext cx="70425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Наши достижения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38752" y="1928802"/>
            <a:ext cx="17161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региональных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конкурсах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81892" y="1643050"/>
            <a:ext cx="1700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всероссийских конкурсах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6592" y="2060850"/>
            <a:ext cx="1625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городских конкурсах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4515" y="3068960"/>
            <a:ext cx="1014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детском са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4" descr="http://podmel.ru/problema-bezopasnosti-dorojnogo-dvijeniya/11907_html_331d44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8893" y="0"/>
            <a:ext cx="1397107" cy="1428760"/>
          </a:xfrm>
          <a:prstGeom prst="rect">
            <a:avLst/>
          </a:prstGeom>
          <a:noFill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9148" y="3429000"/>
            <a:ext cx="139064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6984" y="3429000"/>
            <a:ext cx="1357321" cy="2038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 descr="D:\1\Desktop\Гульнара 26.09.2016\диплом 2016\дипломы 2015\Отсканировано 12.05.2015 9-47 (2)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1760" y="3429000"/>
            <a:ext cx="1383718" cy="2071702"/>
          </a:xfrm>
          <a:prstGeom prst="rect">
            <a:avLst/>
          </a:prstGeom>
          <a:noFill/>
        </p:spPr>
      </p:pic>
      <p:pic>
        <p:nvPicPr>
          <p:cNvPr id="20" name="Picture 2" descr="C:\Documents and Settings\Admin\Мои документы\Мои рисунки\схема1 017.jpg"/>
          <p:cNvPicPr>
            <a:picLocks noChangeAspect="1" noChangeArrowheads="1"/>
          </p:cNvPicPr>
          <p:nvPr/>
        </p:nvPicPr>
        <p:blipFill>
          <a:blip r:embed="rId7" cstate="print"/>
          <a:srcRect r="3833"/>
          <a:stretch>
            <a:fillRect/>
          </a:stretch>
        </p:blipFill>
        <p:spPr bwMode="auto">
          <a:xfrm rot="10800000">
            <a:off x="1309662" y="4214818"/>
            <a:ext cx="899346" cy="128588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167050" y="1571612"/>
            <a:ext cx="1625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городских конкурсах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D:\1\Desktop\IMG_20180925_133934.jpg"/>
          <p:cNvPicPr>
            <a:picLocks noChangeAspect="1" noChangeArrowheads="1"/>
          </p:cNvPicPr>
          <p:nvPr/>
        </p:nvPicPr>
        <p:blipFill>
          <a:blip r:embed="rId8" cstate="print"/>
          <a:srcRect l="5971"/>
          <a:stretch>
            <a:fillRect/>
          </a:stretch>
        </p:blipFill>
        <p:spPr bwMode="auto">
          <a:xfrm>
            <a:off x="4524372" y="3429000"/>
            <a:ext cx="1364612" cy="2071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msung\Desktop\фон пдд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8532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072681" y="2204864"/>
            <a:ext cx="592265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Font typeface="Arial" charset="0"/>
              <a:buNone/>
            </a:pPr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2213</TotalTime>
  <Words>692</Words>
  <Application>Microsoft Office PowerPoint</Application>
  <PresentationFormat>Лист A4 (210x297 мм)</PresentationFormat>
  <Paragraphs>73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Rafael</dc:creator>
  <cp:lastModifiedBy>Админ</cp:lastModifiedBy>
  <cp:revision>75</cp:revision>
  <dcterms:created xsi:type="dcterms:W3CDTF">2018-09-22T08:01:20Z</dcterms:created>
  <dcterms:modified xsi:type="dcterms:W3CDTF">2019-10-07T17:14:18Z</dcterms:modified>
</cp:coreProperties>
</file>