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3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66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72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7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7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2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2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0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4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EBCEB49-AFD1-41AA-BA3F-139F9AF01C19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1167C88-C528-4252-A1B3-333B496049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50057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Ни начала, ни конца,</a:t>
            </a:r>
          </a:p>
          <a:p>
            <a:r>
              <a:rPr lang="ru-RU" sz="3200" b="1" dirty="0" smtClean="0"/>
              <a:t>Ни затылка, ни лица.</a:t>
            </a:r>
          </a:p>
          <a:p>
            <a:r>
              <a:rPr lang="ru-RU" sz="3200" b="1" dirty="0" smtClean="0"/>
              <a:t>Знают все: и млад , и стар,</a:t>
            </a:r>
          </a:p>
          <a:p>
            <a:r>
              <a:rPr lang="ru-RU" sz="3200" b="1" dirty="0" smtClean="0"/>
              <a:t>Что она – большущий шар.</a:t>
            </a:r>
            <a:endParaRPr lang="ru-RU" sz="3200" b="1" dirty="0"/>
          </a:p>
        </p:txBody>
      </p:sp>
      <p:pic>
        <p:nvPicPr>
          <p:cNvPr id="1026" name="Picture 2" descr="C:\Users\dima\Desktop\каа\зем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281" y="3284984"/>
            <a:ext cx="3638715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83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4795897"/>
            <a:ext cx="381444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Бродит одиноко</a:t>
            </a:r>
          </a:p>
          <a:p>
            <a:r>
              <a:rPr lang="ru-RU" sz="3200" b="1" dirty="0" smtClean="0"/>
              <a:t>Огненное око.</a:t>
            </a:r>
          </a:p>
          <a:p>
            <a:r>
              <a:rPr lang="ru-RU" sz="3200" b="1" dirty="0" smtClean="0"/>
              <a:t>Всюду, где бывает, </a:t>
            </a:r>
          </a:p>
          <a:p>
            <a:r>
              <a:rPr lang="ru-RU" sz="3200" b="1" dirty="0" smtClean="0"/>
              <a:t>Взглядом согревает.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65986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Все его любят, а посмотрят на него, </a:t>
            </a:r>
          </a:p>
          <a:p>
            <a:pPr algn="r"/>
            <a:r>
              <a:rPr lang="ru-RU" sz="3200" dirty="0" smtClean="0"/>
              <a:t>так морщатся.</a:t>
            </a:r>
            <a:endParaRPr lang="ru-RU" sz="3200" dirty="0"/>
          </a:p>
        </p:txBody>
      </p:sp>
      <p:pic>
        <p:nvPicPr>
          <p:cNvPr id="2050" name="Picture 2" descr="C:\Users\dima\Desktop\каа\солнце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50486"/>
            <a:ext cx="4876800" cy="3657600"/>
          </a:xfrm>
          <a:prstGeom prst="rect">
            <a:avLst/>
          </a:prstGeom>
          <a:noFill/>
          <a:effectLst>
            <a:softEdge rad="279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41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4084" y="1032502"/>
            <a:ext cx="69142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Солнце – ближайшая у Земле звезда.</a:t>
            </a:r>
          </a:p>
          <a:p>
            <a:r>
              <a:rPr lang="ru-RU" sz="3200" dirty="0" smtClean="0"/>
              <a:t>Солнце – огромный раскалённый шар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dima\Desktop\каа\98323,xcitefun-sun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4802931" cy="3978572"/>
          </a:xfrm>
          <a:prstGeom prst="rect">
            <a:avLst/>
          </a:prstGeom>
          <a:noFill/>
          <a:effectLst>
            <a:softEdge rad="292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69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34655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Руки к солнцу поднимаю</a:t>
            </a:r>
          </a:p>
          <a:p>
            <a:r>
              <a:rPr lang="ru-RU" sz="2400" b="1" i="1" dirty="0" smtClean="0"/>
              <a:t>И вдыхаю, и вдыхаю.</a:t>
            </a:r>
          </a:p>
          <a:p>
            <a:r>
              <a:rPr lang="ru-RU" sz="2400" b="1" i="1" dirty="0" smtClean="0"/>
              <a:t>Ну, а руки опускаю,</a:t>
            </a:r>
          </a:p>
          <a:p>
            <a:r>
              <a:rPr lang="ru-RU" sz="2400" b="1" i="1" dirty="0" smtClean="0"/>
              <a:t>Воздух тихо выдыхаю.</a:t>
            </a:r>
          </a:p>
          <a:p>
            <a:r>
              <a:rPr lang="ru-RU" sz="2400" b="1" i="1" dirty="0" smtClean="0"/>
              <a:t>Это очень хорошо,</a:t>
            </a:r>
          </a:p>
          <a:p>
            <a:r>
              <a:rPr lang="ru-RU" sz="2400" b="1" i="1" dirty="0" smtClean="0"/>
              <a:t>Что сегодня дождик шёл!</a:t>
            </a:r>
            <a:endParaRPr lang="ru-RU" sz="2400" b="1" i="1" dirty="0"/>
          </a:p>
        </p:txBody>
      </p:sp>
      <p:pic>
        <p:nvPicPr>
          <p:cNvPr id="4098" name="Picture 2" descr="C:\Users\dima\Desktop\каа\78986989_65283392_606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47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orum.ribca.net/ibf_new/uploads/1209112612/med_gallery_128_2174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024336" cy="2419469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1.liveinternet.ru/images/attach/c/5/85/99/85099141_large_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35709"/>
            <a:ext cx="5616623" cy="3168352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kornilova.by/upload/iblock/ffb/53813266_COSMOS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68960"/>
            <a:ext cx="5328592" cy="3996444"/>
          </a:xfrm>
          <a:prstGeom prst="rect">
            <a:avLst/>
          </a:prstGeom>
          <a:noFill/>
          <a:effectLst>
            <a:softEdge rad="330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3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9333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Полюса Земли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Северный и Южный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8434" name="Picture 2" descr="http://glavcom.ua/media/b-00012398-a-000031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466" y="2492896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Скругленная соединительная линия 3"/>
          <p:cNvCxnSpPr/>
          <p:nvPr/>
        </p:nvCxnSpPr>
        <p:spPr>
          <a:xfrm>
            <a:off x="1403648" y="1844824"/>
            <a:ext cx="2664296" cy="1224136"/>
          </a:xfrm>
          <a:prstGeom prst="curvedConnector3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кругленная соединительная линия 5"/>
          <p:cNvCxnSpPr/>
          <p:nvPr/>
        </p:nvCxnSpPr>
        <p:spPr>
          <a:xfrm rot="5400000">
            <a:off x="4896036" y="2096852"/>
            <a:ext cx="3528392" cy="2880320"/>
          </a:xfrm>
          <a:prstGeom prst="curvedConnector3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27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268760"/>
            <a:ext cx="3055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Экватор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4034" name="Picture 2" descr="http://nationalatlas.gov/articles/mapping/IMAGES/latlon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04881"/>
            <a:ext cx="2436862" cy="24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://foreclosurenv.files.wordpress.com/2010/03/800px-world_map_with_equa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6768752" cy="348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57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вочка с хвос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девочка с хвост</Template>
  <TotalTime>36</TotalTime>
  <Words>100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девочка с хвост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4</cp:revision>
  <dcterms:created xsi:type="dcterms:W3CDTF">2013-09-22T08:17:01Z</dcterms:created>
  <dcterms:modified xsi:type="dcterms:W3CDTF">2013-09-22T08:54:01Z</dcterms:modified>
</cp:coreProperties>
</file>