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3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70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1018E1-89B5-487A-89BF-171C1D854AF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DE5B51-78AD-4997-B9AF-28FC7042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3192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sz="8800" dirty="0" smtClean="0"/>
              <a:t>МОЙ ЖИВОЙ УГОЛОК.</a:t>
            </a:r>
            <a:endParaRPr lang="ru-RU" sz="8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Кеша любит корм для попугаев. Он подолгу  сидит  в клетке и выманить его очень трудно.</a:t>
            </a:r>
            <a:endParaRPr lang="ru-RU" sz="2800" dirty="0"/>
          </a:p>
        </p:txBody>
      </p:sp>
      <p:pic>
        <p:nvPicPr>
          <p:cNvPr id="9218" name="Picture 2" descr="C:\Documents and Settings\Home\Рабочий стол\Живой уголок Лидочки Туйшевой\getImage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410445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Гоша любитель </a:t>
            </a:r>
            <a:r>
              <a:rPr lang="ru-RU" sz="2800" dirty="0" err="1" smtClean="0"/>
              <a:t>вкусняшек</a:t>
            </a:r>
            <a:r>
              <a:rPr lang="ru-RU" sz="2800" dirty="0" smtClean="0"/>
              <a:t>. Ему нравятся яблоки, бананы, апельсины, мандарины.</a:t>
            </a:r>
            <a:endParaRPr lang="ru-RU" sz="2800" dirty="0"/>
          </a:p>
        </p:txBody>
      </p:sp>
      <p:pic>
        <p:nvPicPr>
          <p:cNvPr id="10242" name="Picture 2" descr="C:\Documents and Settings\Home\Рабочий стол\Живой уголок Лидочки Туйшевой\getImage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4536503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Домашние животные не могут разговаривать, но они дают мне столько любви, что я счастлива.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Иногда мне некогда ухаживать за своими питомцами, но мне всегда на помощь приходят мои бабуля и дедуля. Я им за это всегда говорю спасибо.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08104" y="548680"/>
            <a:ext cx="2971800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930144"/>
            <a:ext cx="4608512" cy="4724402"/>
          </a:xfrm>
        </p:spPr>
        <p:txBody>
          <a:bodyPr/>
          <a:lstStyle/>
          <a:p>
            <a:r>
              <a:rPr lang="ru-RU" dirty="0" smtClean="0"/>
              <a:t>Если все дети мира будут любить и беречь домашних животных, на Земле станет меньше (а может быть совсем исчезнут) бездомные, бродячие кошки, собаки. </a:t>
            </a:r>
            <a:endParaRPr lang="ru-RU" dirty="0"/>
          </a:p>
        </p:txBody>
      </p:sp>
      <p:pic>
        <p:nvPicPr>
          <p:cNvPr id="12290" name="Picture 2" descr="D:\БОНДАРЕНКО(2)\Анимашки и картинки\спи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76672"/>
            <a:ext cx="4158599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Спасибо за внимание!!!</a:t>
            </a:r>
            <a:endParaRPr lang="ru-RU" sz="3200" dirty="0"/>
          </a:p>
        </p:txBody>
      </p:sp>
      <p:pic>
        <p:nvPicPr>
          <p:cNvPr id="13316" name="Picture 4" descr="D:\школьные\фото лидия григорьевна\PICT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96752"/>
            <a:ext cx="4674096" cy="4749063"/>
          </a:xfrm>
          <a:prstGeom prst="rect">
            <a:avLst/>
          </a:prstGeom>
          <a:noFill/>
        </p:spPr>
      </p:pic>
      <p:pic>
        <p:nvPicPr>
          <p:cNvPr id="9" name="Picture 48" descr="1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268760"/>
            <a:ext cx="1944216" cy="2377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</a:p>
          <a:p>
            <a:r>
              <a:rPr lang="en-US" dirty="0" smtClean="0"/>
              <a:t>http://miranimashek.com/photo/40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060848"/>
            <a:ext cx="460851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dirty="0" err="1" smtClean="0"/>
              <a:t>Здрввствуйте</a:t>
            </a:r>
            <a:r>
              <a:rPr lang="ru-RU" sz="1400" dirty="0" smtClean="0"/>
              <a:t>! Меня зовут </a:t>
            </a:r>
            <a:r>
              <a:rPr lang="ru-RU" sz="1400" dirty="0" err="1" smtClean="0"/>
              <a:t>Туйшева</a:t>
            </a:r>
            <a:r>
              <a:rPr lang="ru-RU" sz="1400" dirty="0" smtClean="0"/>
              <a:t> Лида . Учусь в третьем классе МОУ СОШ п. Целинный. </a:t>
            </a:r>
            <a:endParaRPr lang="ru-RU" sz="1400" dirty="0"/>
          </a:p>
        </p:txBody>
      </p:sp>
      <p:pic>
        <p:nvPicPr>
          <p:cNvPr id="1026" name="Picture 2" descr="C:\Documents and Settings\Home\Рабочий стол\Живой уголок Лидочки Туйшевой\getImage (1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19672" y="1484784"/>
            <a:ext cx="4865960" cy="3649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нашем доме всегда жили разные домашние животные. И сейчас у меня есть две кошки, морская свинка, аквариумные рыбки и два попугая.</a:t>
            </a:r>
            <a:endParaRPr lang="ru-RU" dirty="0"/>
          </a:p>
        </p:txBody>
      </p:sp>
      <p:pic>
        <p:nvPicPr>
          <p:cNvPr id="2050" name="Picture 2" descr="C:\Documents and Settings\Home\Рабочий стол\Живой уголок Лидочки Туйшевой\getImage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88840"/>
            <a:ext cx="230425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3090548" cy="4724402"/>
          </a:xfrm>
        </p:spPr>
        <p:txBody>
          <a:bodyPr>
            <a:normAutofit/>
          </a:bodyPr>
          <a:lstStyle/>
          <a:p>
            <a:r>
              <a:rPr lang="ru-RU" dirty="0" smtClean="0"/>
              <a:t>Кот Степан любимец нашей семьи. Он считает себя хозяином в доме и везде наводит порядок.</a:t>
            </a:r>
            <a:endParaRPr lang="ru-RU" dirty="0"/>
          </a:p>
        </p:txBody>
      </p:sp>
      <p:pic>
        <p:nvPicPr>
          <p:cNvPr id="4098" name="Picture 2" descr="C:\Documents and Settings\Home\Рабочий стол\Живой уголок Лидочки Туйшевой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-243408"/>
            <a:ext cx="54864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Иногда </a:t>
            </a:r>
            <a:r>
              <a:rPr lang="ru-RU" sz="4000" dirty="0" err="1" smtClean="0"/>
              <a:t>Степаша</a:t>
            </a:r>
            <a:r>
              <a:rPr lang="ru-RU" sz="4000" dirty="0" smtClean="0"/>
              <a:t> уступает свой трон Алиске.</a:t>
            </a:r>
            <a:endParaRPr lang="ru-RU" sz="4000" dirty="0"/>
          </a:p>
        </p:txBody>
      </p:sp>
      <p:pic>
        <p:nvPicPr>
          <p:cNvPr id="5122" name="Picture 2" descr="C:\Documents and Settings\Home\Рабочий стол\Живой уголок Лидочки Туйшевой\get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836712"/>
            <a:ext cx="424847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Но долго жить в мире он не может. Начинает прогонять Алису. </a:t>
            </a:r>
            <a:endParaRPr lang="ru-RU" sz="3600" dirty="0"/>
          </a:p>
        </p:txBody>
      </p:sp>
      <p:pic>
        <p:nvPicPr>
          <p:cNvPr id="6146" name="Picture 2" descr="C:\Documents and Settings\Home\Рабочий стол\Живой уголок Лидочки Туйшевой\getImage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11" y="548680"/>
            <a:ext cx="518457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Моя морская свинка </a:t>
            </a:r>
            <a:r>
              <a:rPr lang="ru-RU" sz="4000" dirty="0" err="1" smtClean="0"/>
              <a:t>Хрюша</a:t>
            </a:r>
            <a:r>
              <a:rPr lang="ru-RU" sz="4000" dirty="0" smtClean="0"/>
              <a:t>. </a:t>
            </a:r>
            <a:endParaRPr lang="ru-RU" sz="4000" dirty="0"/>
          </a:p>
        </p:txBody>
      </p:sp>
      <p:pic>
        <p:nvPicPr>
          <p:cNvPr id="7170" name="Picture 2" descr="C:\Documents and Settings\Home\Рабочий стол\Живой уголок Лидочки Туйшевой\getImage (1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730" y="620688"/>
            <a:ext cx="4800533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Однажды бабушка хотела продать моих морских свинок, потому что их стало много. Но на рынке я так плакала, что все покупатели отказались покупать зверьков. Мне было жалко расставаться с моими любимцами, а взрослым стало жаль меня. Позже мы их все равно раздарили друзьям и знакомым. Но дарить не жалко, потому что я знаю кто  за ними ухаживает и что их не обидят.</a:t>
            </a:r>
            <a:endParaRPr lang="ru-RU" dirty="0"/>
          </a:p>
        </p:txBody>
      </p:sp>
      <p:pic>
        <p:nvPicPr>
          <p:cNvPr id="8194" name="Picture 2" descr="C:\Documents and Settings\Home\Рабочий стол\Живой уголок Лидочки Туйшевой\getImage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432048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Попугаи Кеша и Гоша очень дружные. Разговаривать они не умеют, но если хотят есть, начинают громко свистеть. </a:t>
            </a:r>
            <a:endParaRPr lang="ru-RU" sz="2800" dirty="0"/>
          </a:p>
        </p:txBody>
      </p:sp>
      <p:pic>
        <p:nvPicPr>
          <p:cNvPr id="11266" name="Picture 2" descr="C:\Documents and Settings\Home\Рабочий стол\Живой уголок Лидочки Туйшевой\getImage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453650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290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 МОЙ ЖИВОЙ УГОЛОК.</vt:lpstr>
      <vt:lpstr>Здрввствуйте! Меня зовут Туйшева Лида . Учусь в третьем классе МОУ СОШ п. Целинный.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Меня зовут Туйшева Лида . Учусь в третьем классе МОУ СОШ п. Целинный. </dc:title>
  <dc:creator>SamLab.ws</dc:creator>
  <cp:lastModifiedBy>Пользователь</cp:lastModifiedBy>
  <cp:revision>16</cp:revision>
  <dcterms:created xsi:type="dcterms:W3CDTF">2012-10-24T13:27:30Z</dcterms:created>
  <dcterms:modified xsi:type="dcterms:W3CDTF">2015-02-09T17:54:46Z</dcterms:modified>
</cp:coreProperties>
</file>