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14.10.2018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500174"/>
            <a:ext cx="3394472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Тихий Дон- наша Родина 9.09.2018</a:t>
            </a:r>
            <a:endParaRPr lang="ru-RU" dirty="0"/>
          </a:p>
        </p:txBody>
      </p:sp>
      <p:pic>
        <p:nvPicPr>
          <p:cNvPr id="5" name="Рисунок 4" descr="6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1500174"/>
            <a:ext cx="3429006" cy="45720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 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Победитель и призеры Молодежного чемпионата по русскому языку и языкознанию 2018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 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28.09.2018 Выборы президента республики "</a:t>
            </a:r>
            <a:r>
              <a:rPr lang="ru-RU" dirty="0" err="1" smtClean="0"/>
              <a:t>Ювента</a:t>
            </a:r>
            <a:r>
              <a:rPr lang="ru-RU" dirty="0" smtClean="0"/>
              <a:t>"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 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571612"/>
            <a:ext cx="4286280" cy="382906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Спектакль по одноименному рассказу М.Шолохова «</a:t>
            </a:r>
            <a:r>
              <a:rPr lang="ru-RU" dirty="0" err="1" smtClean="0"/>
              <a:t>Нахаленок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" name="Рисунок 4" descr="6 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1500174"/>
            <a:ext cx="4929190" cy="385762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 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 учителя 5.10.2018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 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Деловой стиль одежды!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 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500174"/>
            <a:ext cx="3500462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Занятие «Азбука безопасности»</a:t>
            </a:r>
            <a:endParaRPr lang="ru-RU" dirty="0"/>
          </a:p>
        </p:txBody>
      </p:sp>
      <p:pic>
        <p:nvPicPr>
          <p:cNvPr id="5" name="Рисунок 4" descr="6 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2214554"/>
            <a:ext cx="5357818" cy="42862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 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285728"/>
            <a:ext cx="4643470" cy="628654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43</Words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Тихий Дон- наша Родина 9.09.2018</vt:lpstr>
      <vt:lpstr>Победитель и призеры Молодежного чемпионата по русскому языку и языкознанию 2018</vt:lpstr>
      <vt:lpstr>28.09.2018 Выборы президента республики "Ювента"</vt:lpstr>
      <vt:lpstr>Спектакль по одноименному рассказу М.Шолохова «Нахаленок»</vt:lpstr>
      <vt:lpstr>День учителя 5.10.2018</vt:lpstr>
      <vt:lpstr>Деловой стиль одежды!</vt:lpstr>
      <vt:lpstr>Занятие «Азбука безопасности»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Тихий Дон- наша Родина 9.09.2018</dc:title>
  <dc:creator>Админ</dc:creator>
  <cp:lastModifiedBy>Админ</cp:lastModifiedBy>
  <cp:revision>2</cp:revision>
  <dcterms:created xsi:type="dcterms:W3CDTF">2018-10-14T11:07:14Z</dcterms:created>
  <dcterms:modified xsi:type="dcterms:W3CDTF">2018-10-14T11:22:26Z</dcterms:modified>
</cp:coreProperties>
</file>