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0" r:id="rId3"/>
    <p:sldId id="257" r:id="rId4"/>
    <p:sldId id="258" r:id="rId5"/>
    <p:sldId id="259" r:id="rId6"/>
    <p:sldId id="274" r:id="rId7"/>
    <p:sldId id="272" r:id="rId8"/>
    <p:sldId id="273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019888-68D8-4F67-8697-B62EF06B0EC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55221A7-4E09-45EA-91FB-0CBD8F75B438}">
      <dgm:prSet custT="1"/>
      <dgm:spPr/>
      <dgm:t>
        <a:bodyPr/>
        <a:lstStyle/>
        <a:p>
          <a:pPr rtl="0"/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Среди всех участников дорожного движения – водителей, пешеходов, пассажиров – самым подвижным и непредсказуемым участником дорожного движения является ребенок.</a:t>
          </a:r>
          <a:br>
            <a:rPr lang="ru-RU" sz="1800" b="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      Поэтому изучение правил дорожного движения в дошкольном учреждении должно стать составной частью общего воспитательного процесса, призванного бережно относиться к своей жизни не только на дорогах, но и в повседневных делах.</a:t>
          </a:r>
          <a:br>
            <a:rPr lang="ru-RU" sz="1800" b="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     Обучение дошкольников правилам дорожного движения должно охватывать все виды деятельности: НОД, прогулки и экскурсии, игры и развлечения. Именно системный подход к решению этой задачи даст наиболее высокие результаты.</a:t>
          </a:r>
          <a:br>
            <a:rPr lang="ru-RU" sz="1800" b="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     При этом важно обеспечить непрерывность обучения правилам безопасного поведения на дороге, которое должно начинаться с младшей группы и продолжаться вплоть до перехода ребенка в школу.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A78A270-3BF7-4CAB-9516-42C6F93D000B}" type="parTrans" cxnId="{8ECAED84-2756-43B0-B8D8-89BA64937869}">
      <dgm:prSet/>
      <dgm:spPr/>
      <dgm:t>
        <a:bodyPr/>
        <a:lstStyle/>
        <a:p>
          <a:endParaRPr lang="ru-RU"/>
        </a:p>
      </dgm:t>
    </dgm:pt>
    <dgm:pt modelId="{D5AAD9F8-0829-45BB-B2E1-D72F1DA1A3F9}" type="sibTrans" cxnId="{8ECAED84-2756-43B0-B8D8-89BA64937869}">
      <dgm:prSet/>
      <dgm:spPr/>
      <dgm:t>
        <a:bodyPr/>
        <a:lstStyle/>
        <a:p>
          <a:endParaRPr lang="ru-RU"/>
        </a:p>
      </dgm:t>
    </dgm:pt>
    <dgm:pt modelId="{8AC24911-0B7F-44BE-A381-2DC20D3FB310}" type="pres">
      <dgm:prSet presAssocID="{F1019888-68D8-4F67-8697-B62EF06B0E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A79D83-DF7C-4414-8AA7-CAFC65BBBFF3}" type="pres">
      <dgm:prSet presAssocID="{055221A7-4E09-45EA-91FB-0CBD8F75B438}" presName="parentText" presStyleLbl="node1" presStyleIdx="0" presStyleCnt="1" custLinFactNeighborX="351" custLinFactNeighborY="-36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18CD83-51C4-4B64-9F91-5107CB6F68CF}" type="presOf" srcId="{055221A7-4E09-45EA-91FB-0CBD8F75B438}" destId="{A5A79D83-DF7C-4414-8AA7-CAFC65BBBFF3}" srcOrd="0" destOrd="0" presId="urn:microsoft.com/office/officeart/2005/8/layout/vList2"/>
    <dgm:cxn modelId="{8ECAED84-2756-43B0-B8D8-89BA64937869}" srcId="{F1019888-68D8-4F67-8697-B62EF06B0EC9}" destId="{055221A7-4E09-45EA-91FB-0CBD8F75B438}" srcOrd="0" destOrd="0" parTransId="{DA78A270-3BF7-4CAB-9516-42C6F93D000B}" sibTransId="{D5AAD9F8-0829-45BB-B2E1-D72F1DA1A3F9}"/>
    <dgm:cxn modelId="{07C1F9D2-E846-40C8-8013-3B1BB9D841CB}" type="presOf" srcId="{F1019888-68D8-4F67-8697-B62EF06B0EC9}" destId="{8AC24911-0B7F-44BE-A381-2DC20D3FB310}" srcOrd="0" destOrd="0" presId="urn:microsoft.com/office/officeart/2005/8/layout/vList2"/>
    <dgm:cxn modelId="{9A16CB9D-A3A7-4D14-B227-E33319BCB6AD}" type="presParOf" srcId="{8AC24911-0B7F-44BE-A381-2DC20D3FB310}" destId="{A5A79D83-DF7C-4414-8AA7-CAFC65BBBF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656D77-CE69-4EC9-A81A-AC9B2CA17C1C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FFD36B-E084-4D49-A227-ACEA76586E6F}">
      <dgm:prSet custT="1"/>
      <dgm:spPr/>
      <dgm:t>
        <a:bodyPr/>
        <a:lstStyle/>
        <a:p>
          <a:pPr algn="l" rtl="0"/>
          <a:endParaRPr lang="ru-RU" sz="2800" b="1" dirty="0" smtClean="0">
            <a:latin typeface="+mj-lt"/>
          </a:endParaRPr>
        </a:p>
        <a:p>
          <a:pPr algn="l" rtl="0"/>
          <a:r>
            <a:rPr lang="ru-RU" sz="2800" b="1" dirty="0" smtClean="0">
              <a:latin typeface="+mj-lt"/>
            </a:rPr>
            <a:t>Результаты работы по теме:</a:t>
          </a:r>
          <a:br>
            <a:rPr lang="ru-RU" sz="2800" b="1" dirty="0" smtClean="0">
              <a:latin typeface="+mj-lt"/>
            </a:rPr>
          </a:br>
          <a:r>
            <a:rPr lang="ru-RU" sz="2200" b="0" dirty="0" smtClean="0"/>
            <a:t/>
          </a:r>
          <a:br>
            <a:rPr lang="ru-RU" sz="2200" b="0" dirty="0" smtClean="0"/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- дети освоили Азбуку дорожного движения и стали применять полученные знания в повседневной жизни (это было выявлено с помощью составления рассказов из опыта).</a:t>
          </a:r>
        </a:p>
        <a:p>
          <a:pPr algn="l" rtl="0"/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-настольно- печатные , дидактические и сюжетно- ролевые игры по ПДД стали пользоваться у детей особым вниманием,  они стали с нетерпением ждать новых мероприятий по ПДД.</a:t>
          </a:r>
        </a:p>
        <a:p>
          <a:pPr algn="l" rtl="0"/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- дети научились управлять </a:t>
          </a:r>
          <a:r>
            <a:rPr lang="ru-RU" sz="1800" b="0" i="0" dirty="0" err="1" smtClean="0">
              <a:latin typeface="Times New Roman" pitchFamily="18" charset="0"/>
              <a:cs typeface="Times New Roman" pitchFamily="18" charset="0"/>
            </a:rPr>
            <a:t>велокарами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, соблюдая правила дорожного движения.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800" b="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- проведенные  совместные мероприятия с родителями позволили детям увидеть положительный пример поведения на дороге своих родителей.</a:t>
          </a:r>
          <a:br>
            <a:rPr lang="ru-RU" sz="1800" b="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 -воспитанники группы  неоднократно  участвовали и занимали призовые места в  районных КВН и смотр- конкурсах работ по ПДД . </a:t>
          </a:r>
        </a:p>
        <a:p>
          <a:pPr algn="l" rtl="0"/>
          <a:r>
            <a:rPr lang="ru-RU" sz="1800" b="0" dirty="0" smtClean="0">
              <a:latin typeface="+mj-lt"/>
            </a:rPr>
            <a:t> </a:t>
          </a:r>
          <a:br>
            <a:rPr lang="ru-RU" sz="1800" b="0" dirty="0" smtClean="0">
              <a:latin typeface="+mj-lt"/>
            </a:rPr>
          </a:br>
          <a:endParaRPr lang="ru-RU" sz="1800" dirty="0">
            <a:latin typeface="+mj-lt"/>
          </a:endParaRPr>
        </a:p>
      </dgm:t>
    </dgm:pt>
    <dgm:pt modelId="{4030C128-872F-4DF1-BF1F-DA56C75C9F98}" type="parTrans" cxnId="{802E7B91-3370-45A6-AB13-126CD5BA86F5}">
      <dgm:prSet/>
      <dgm:spPr/>
      <dgm:t>
        <a:bodyPr/>
        <a:lstStyle/>
        <a:p>
          <a:endParaRPr lang="ru-RU"/>
        </a:p>
      </dgm:t>
    </dgm:pt>
    <dgm:pt modelId="{9C083C9B-C7A1-4910-90C1-47DBE66DD848}" type="sibTrans" cxnId="{802E7B91-3370-45A6-AB13-126CD5BA86F5}">
      <dgm:prSet/>
      <dgm:spPr/>
      <dgm:t>
        <a:bodyPr/>
        <a:lstStyle/>
        <a:p>
          <a:endParaRPr lang="ru-RU"/>
        </a:p>
      </dgm:t>
    </dgm:pt>
    <dgm:pt modelId="{0187DFAF-A973-453B-9ED6-6E96959CA6FC}" type="pres">
      <dgm:prSet presAssocID="{E8656D77-CE69-4EC9-A81A-AC9B2CA17C1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03CB03-5F25-42EA-820D-5DBA1DE8B110}" type="pres">
      <dgm:prSet presAssocID="{79FFD36B-E084-4D49-A227-ACEA76586E6F}" presName="circle1" presStyleLbl="node1" presStyleIdx="0" presStyleCnt="1"/>
      <dgm:spPr/>
    </dgm:pt>
    <dgm:pt modelId="{5F871D61-2829-49E1-8C26-EAA1720A2245}" type="pres">
      <dgm:prSet presAssocID="{79FFD36B-E084-4D49-A227-ACEA76586E6F}" presName="space" presStyleCnt="0"/>
      <dgm:spPr/>
    </dgm:pt>
    <dgm:pt modelId="{FACD4957-BEEA-43DE-A278-23DDA92A2970}" type="pres">
      <dgm:prSet presAssocID="{79FFD36B-E084-4D49-A227-ACEA76586E6F}" presName="rect1" presStyleLbl="alignAcc1" presStyleIdx="0" presStyleCnt="1"/>
      <dgm:spPr/>
      <dgm:t>
        <a:bodyPr/>
        <a:lstStyle/>
        <a:p>
          <a:endParaRPr lang="ru-RU"/>
        </a:p>
      </dgm:t>
    </dgm:pt>
    <dgm:pt modelId="{BB8693B5-607B-42EA-A21F-3B03BAE4EEFC}" type="pres">
      <dgm:prSet presAssocID="{79FFD36B-E084-4D49-A227-ACEA76586E6F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53BBF5-201E-48BA-BCD6-97367AFCBA7D}" type="presOf" srcId="{E8656D77-CE69-4EC9-A81A-AC9B2CA17C1C}" destId="{0187DFAF-A973-453B-9ED6-6E96959CA6FC}" srcOrd="0" destOrd="0" presId="urn:microsoft.com/office/officeart/2005/8/layout/target3"/>
    <dgm:cxn modelId="{5C7EABF6-CADF-4BED-9AB0-CAB32E29F6EB}" type="presOf" srcId="{79FFD36B-E084-4D49-A227-ACEA76586E6F}" destId="{BB8693B5-607B-42EA-A21F-3B03BAE4EEFC}" srcOrd="1" destOrd="0" presId="urn:microsoft.com/office/officeart/2005/8/layout/target3"/>
    <dgm:cxn modelId="{1180B6FD-6161-487C-B529-98BD24AB8A96}" type="presOf" srcId="{79FFD36B-E084-4D49-A227-ACEA76586E6F}" destId="{FACD4957-BEEA-43DE-A278-23DDA92A2970}" srcOrd="0" destOrd="0" presId="urn:microsoft.com/office/officeart/2005/8/layout/target3"/>
    <dgm:cxn modelId="{802E7B91-3370-45A6-AB13-126CD5BA86F5}" srcId="{E8656D77-CE69-4EC9-A81A-AC9B2CA17C1C}" destId="{79FFD36B-E084-4D49-A227-ACEA76586E6F}" srcOrd="0" destOrd="0" parTransId="{4030C128-872F-4DF1-BF1F-DA56C75C9F98}" sibTransId="{9C083C9B-C7A1-4910-90C1-47DBE66DD848}"/>
    <dgm:cxn modelId="{B799675F-637A-4A59-86B5-1D796446BDF5}" type="presParOf" srcId="{0187DFAF-A973-453B-9ED6-6E96959CA6FC}" destId="{9D03CB03-5F25-42EA-820D-5DBA1DE8B110}" srcOrd="0" destOrd="0" presId="urn:microsoft.com/office/officeart/2005/8/layout/target3"/>
    <dgm:cxn modelId="{FB52AAC8-170D-4E02-8524-BD0E56CA6055}" type="presParOf" srcId="{0187DFAF-A973-453B-9ED6-6E96959CA6FC}" destId="{5F871D61-2829-49E1-8C26-EAA1720A2245}" srcOrd="1" destOrd="0" presId="urn:microsoft.com/office/officeart/2005/8/layout/target3"/>
    <dgm:cxn modelId="{511D74C8-05FF-485C-9CF5-A53DD06E0244}" type="presParOf" srcId="{0187DFAF-A973-453B-9ED6-6E96959CA6FC}" destId="{FACD4957-BEEA-43DE-A278-23DDA92A2970}" srcOrd="2" destOrd="0" presId="urn:microsoft.com/office/officeart/2005/8/layout/target3"/>
    <dgm:cxn modelId="{4EE28D9C-276F-48B9-9F9D-C7131DD697C8}" type="presParOf" srcId="{0187DFAF-A973-453B-9ED6-6E96959CA6FC}" destId="{BB8693B5-607B-42EA-A21F-3B03BAE4EEFC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79D83-DF7C-4414-8AA7-CAFC65BBBFF3}">
      <dsp:nvSpPr>
        <dsp:cNvPr id="0" name=""/>
        <dsp:cNvSpPr/>
      </dsp:nvSpPr>
      <dsp:spPr>
        <a:xfrm>
          <a:off x="0" y="0"/>
          <a:ext cx="8305800" cy="38785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Среди всех участников дорожного движения – водителей, пешеходов, пассажиров – самым подвижным и непредсказуемым участником дорожного движения является ребенок.</a:t>
          </a:r>
          <a:br>
            <a:rPr lang="ru-RU" sz="18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      Поэтому изучение правил дорожного движения в дошкольном учреждении должно стать составной частью общего воспитательного процесса, призванного бережно относиться к своей жизни не только на дорогах, но и в повседневных делах.</a:t>
          </a:r>
          <a:br>
            <a:rPr lang="ru-RU" sz="18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     Обучение дошкольников правилам дорожного движения должно охватывать все виды деятельности: НОД, прогулки и экскурсии, игры и развлечения. Именно системный подход к решению этой задачи даст наиболее высокие результаты.</a:t>
          </a:r>
          <a:br>
            <a:rPr lang="ru-RU" sz="18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     При этом важно обеспечить непрерывность обучения правилам безопасного поведения на дороге, которое должно начинаться с младшей группы и продолжаться вплоть до перехода ребенка в школу.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9335" y="189335"/>
        <a:ext cx="7927130" cy="3499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03CB03-5F25-42EA-820D-5DBA1DE8B110}">
      <dsp:nvSpPr>
        <dsp:cNvPr id="0" name=""/>
        <dsp:cNvSpPr/>
      </dsp:nvSpPr>
      <dsp:spPr>
        <a:xfrm>
          <a:off x="0" y="48799"/>
          <a:ext cx="4968552" cy="496855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ACD4957-BEEA-43DE-A278-23DDA92A2970}">
      <dsp:nvSpPr>
        <dsp:cNvPr id="0" name=""/>
        <dsp:cNvSpPr/>
      </dsp:nvSpPr>
      <dsp:spPr>
        <a:xfrm>
          <a:off x="2484276" y="48799"/>
          <a:ext cx="5796643" cy="49685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latin typeface="+mj-lt"/>
          </a:endParaRP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+mj-lt"/>
            </a:rPr>
            <a:t>Результаты работы по теме:</a:t>
          </a:r>
          <a:br>
            <a:rPr lang="ru-RU" sz="2800" b="1" kern="1200" dirty="0" smtClean="0">
              <a:latin typeface="+mj-lt"/>
            </a:rPr>
          </a:br>
          <a:r>
            <a:rPr lang="ru-RU" sz="2200" b="0" kern="1200" dirty="0" smtClean="0"/>
            <a:t/>
          </a:r>
          <a:br>
            <a:rPr lang="ru-RU" sz="2200" b="0" kern="1200" dirty="0" smtClean="0"/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- дети освоили Азбуку дорожного движения и стали применять полученные знания в повседневной жизни (это было выявлено с помощью составления рассказов из опыта).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itchFamily="18" charset="0"/>
              <a:cs typeface="Times New Roman" pitchFamily="18" charset="0"/>
            </a:rPr>
            <a:t>-настольно- печатные , дидактические и сюжетно- ролевые игры по ПДД стали пользоваться у детей особым вниманием,  они стали с нетерпением ждать новых мероприятий по ПДД.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itchFamily="18" charset="0"/>
              <a:cs typeface="Times New Roman" pitchFamily="18" charset="0"/>
            </a:rPr>
            <a:t>- дети научились управлять </a:t>
          </a:r>
          <a:r>
            <a:rPr lang="ru-RU" sz="1800" b="0" i="0" kern="1200" dirty="0" err="1" smtClean="0">
              <a:latin typeface="Times New Roman" pitchFamily="18" charset="0"/>
              <a:cs typeface="Times New Roman" pitchFamily="18" charset="0"/>
            </a:rPr>
            <a:t>велокарами</a:t>
          </a:r>
          <a:r>
            <a:rPr lang="ru-RU" sz="1800" b="0" i="0" kern="1200" dirty="0" smtClean="0">
              <a:latin typeface="Times New Roman" pitchFamily="18" charset="0"/>
              <a:cs typeface="Times New Roman" pitchFamily="18" charset="0"/>
            </a:rPr>
            <a:t>, соблюдая правила дорожного движения.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8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- проведенные  совместные мероприятия с родителями позволили детям увидеть положительный пример поведения на дороге своих родителей.</a:t>
          </a:r>
          <a:br>
            <a:rPr lang="ru-RU" sz="1800" b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 -воспитанники группы  неоднократно  участвовали и занимали призовые места в  районных КВН и смотр- конкурсах работ по ПДД . 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+mj-lt"/>
            </a:rPr>
            <a:t> </a:t>
          </a:r>
          <a:br>
            <a:rPr lang="ru-RU" sz="1800" b="0" kern="1200" dirty="0" smtClean="0">
              <a:latin typeface="+mj-lt"/>
            </a:rPr>
          </a:br>
          <a:endParaRPr lang="ru-RU" sz="1800" kern="1200" dirty="0">
            <a:latin typeface="+mj-lt"/>
          </a:endParaRPr>
        </a:p>
      </dsp:txBody>
      <dsp:txXfrm>
        <a:off x="2484276" y="48799"/>
        <a:ext cx="5796643" cy="4968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9/15/2019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1400" dirty="0" smtClean="0"/>
              <a:t>Государственное бюджетное дошкольное  образовательное учреждение</a:t>
            </a:r>
            <a:br>
              <a:rPr lang="ru-RU" sz="1400" dirty="0" smtClean="0"/>
            </a:br>
            <a:r>
              <a:rPr lang="ru-RU" sz="1400" dirty="0" smtClean="0"/>
              <a:t>                детский сад № 23</a:t>
            </a:r>
            <a:r>
              <a:rPr lang="en-US" sz="1400" dirty="0" smtClean="0"/>
              <a:t> </a:t>
            </a:r>
            <a:r>
              <a:rPr lang="ru-RU" sz="1400" dirty="0" err="1" smtClean="0"/>
              <a:t>общеразвивающего</a:t>
            </a:r>
            <a:r>
              <a:rPr lang="ru-RU" sz="1400" dirty="0" smtClean="0"/>
              <a:t> вида с приоритетным  осуществлением деятельности по познавательно- речевому развитию детей Кировского района Санкт-Петербурга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0134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Организация деятельности  детей по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ПДД на основе системно –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деятельностного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подхода  в старшей группе детского сада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10000"/>
              </a:lnSpc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</a:t>
            </a:r>
          </a:p>
          <a:p>
            <a:pPr>
              <a:lnSpc>
                <a:spcPct val="110000"/>
              </a:lnSpc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 Составила: </a:t>
            </a:r>
          </a:p>
          <a:p>
            <a:pPr>
              <a:lnSpc>
                <a:spcPct val="110000"/>
              </a:lnSpc>
              <a:buNone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        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воспитатель </a:t>
            </a:r>
          </a:p>
          <a:p>
            <a:pPr>
              <a:lnSpc>
                <a:spcPct val="110000"/>
              </a:lnSpc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</a:rPr>
              <a:t>Прямосудова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Ю.М.</a:t>
            </a:r>
          </a:p>
          <a:p>
            <a:pPr>
              <a:lnSpc>
                <a:spcPct val="110000"/>
              </a:lnSpc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Санкт- Петербург</a:t>
            </a:r>
          </a:p>
          <a:p>
            <a:pPr>
              <a:lnSpc>
                <a:spcPct val="110000"/>
              </a:lnSpc>
              <a:buNone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                                                                                                       2018</a:t>
            </a:r>
            <a:endParaRPr lang="ru-RU" sz="15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7" name="Рисунок 6" descr="dorozh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068960"/>
            <a:ext cx="3133328" cy="2271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3136768"/>
              </p:ext>
            </p:extLst>
          </p:nvPr>
        </p:nvGraphicFramePr>
        <p:xfrm>
          <a:off x="457200" y="685800"/>
          <a:ext cx="8305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clip_image004[1]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4600" y="4688006"/>
            <a:ext cx="4249280" cy="2097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Задачи: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373380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об окружающей дорожной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среде и правилах дорожного поведения.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Познакомить детей со значением дорожных знаков, научить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понимать их схематическое изображение для правильной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ориентации на улицах и дорогах.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способность практически применять полученные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знания в дорожно-транспортной среде.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дисциплинированность и сознательное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выполнение Правил дорожного движения, культуру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поведения в дорожно-транспортном процессе.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ppppppp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30177" y="3505200"/>
            <a:ext cx="1785223" cy="3121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539130"/>
              </p:ext>
            </p:extLst>
          </p:nvPr>
        </p:nvGraphicFramePr>
        <p:xfrm>
          <a:off x="683568" y="764704"/>
          <a:ext cx="7848599" cy="535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888"/>
                <a:gridCol w="36257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accent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 работы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Содержание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Тематические занятия, с использованием ИКТ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«Мой приятель Светофор»,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«Путешествие по городу»,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«Незнайка в стране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Дорожных Знаков», «На чем передвигаются сказочные герои?».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Художественно-продуктивная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Лепка, Рисование, Аппликация, Конструирование по ПДД.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Развивающая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среда группы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Игры;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Уголок ПДД; Художественные произведения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Настольно- печатные игры, кроссворды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«Знаки на дорогах», «Крутые гонки», «Правила дорожного движения», Лото: «Учись быть пешеходом».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 ролевые игры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«Дорога», «Школа Светофора», «ДПС».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КВН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по ПДД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«В стране Дорожных Знаков».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Досуг- развлечение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«Правила движения- закон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жизни».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 опыта; По сюжетным картинкам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190959"/>
              </p:ext>
            </p:extLst>
          </p:nvPr>
        </p:nvGraphicFramePr>
        <p:xfrm>
          <a:off x="755576" y="620688"/>
          <a:ext cx="7992888" cy="607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400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accent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 работы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Содержание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Подвижные игры</a:t>
                      </a:r>
                      <a:endParaRPr lang="ru-RU" sz="16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«Цветные автомобили», «Трамвай».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</a:t>
                      </a:r>
                      <a:endParaRPr lang="ru-RU" sz="16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«Найди безопасный путь до детского сада», «Дорога в Изумрудный город», «Собери знак», «Найди пару знаку», «Что здесь неправильно?».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16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Е.В.Боровой «Красный, желтый, зеленый», А.Алексеева,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О.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Комакин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Т.Сычева,«Сказки о ПДД»,Г. 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Юрмин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Внимание,Улица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!!!», С. Михалков «Моя улица», «Светофор»,В.Веревкина «Учимся переходить дорогу», «Светофор», «Пешеходный переход». ; Загадки о ПДД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«К светофору»,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«Наблюдение за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пешеходами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 перехода», «Наблюдение за движением автомобилей по проезжей части».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65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Открытые мероприятия;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стенды;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в конкурсах;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Консультации: «Легко ли научить ребенка правильно вести себя на дороге?»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237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Тематические занятия на площадке </a:t>
                      </a:r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автогородка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«Дорожные знаки», «Безопасность на дороге», «Виды транспорта», «Мой велосипед». Обучение движению на веломобилях.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05800" cy="4949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Тематические занятия на площадке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Автогородка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57396"/>
            <a:ext cx="7740352" cy="43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2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84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6328" y="620688"/>
            <a:ext cx="8229600" cy="5794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509120"/>
            <a:ext cx="7596336" cy="19579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84784"/>
            <a:ext cx="3707904" cy="264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84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24694313"/>
              </p:ext>
            </p:extLst>
          </p:nvPr>
        </p:nvGraphicFramePr>
        <p:xfrm>
          <a:off x="539552" y="908720"/>
          <a:ext cx="8280920" cy="5066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</TotalTime>
  <Words>443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Государственное бюджетное дошкольное  образовательное учреждение                 детский сад № 23 общеразвивающего вида с приоритетным  осуществлением деятельности по познавательно- речевому развитию детей Кировского района Санкт-Петербурга.</vt:lpstr>
      <vt:lpstr>Презентация PowerPoint</vt:lpstr>
      <vt:lpstr>   Задачи:</vt:lpstr>
      <vt:lpstr>Презентация PowerPoint</vt:lpstr>
      <vt:lpstr>Презентация PowerPoint</vt:lpstr>
      <vt:lpstr>Тематические занятия на площадке Автогородка</vt:lpstr>
      <vt:lpstr>                     Экскурсии</vt:lpstr>
      <vt:lpstr>Консультации для родителей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 образовательное учреждение                 детский сад № 23 Кировского района Санкт-Петербурга.</dc:title>
  <dc:creator>hhh</dc:creator>
  <cp:lastModifiedBy>ASUS</cp:lastModifiedBy>
  <cp:revision>55</cp:revision>
  <dcterms:created xsi:type="dcterms:W3CDTF">2014-05-19T15:47:08Z</dcterms:created>
  <dcterms:modified xsi:type="dcterms:W3CDTF">2019-09-15T11:52:09Z</dcterms:modified>
</cp:coreProperties>
</file>