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4" r:id="rId2"/>
    <p:sldId id="266" r:id="rId3"/>
    <p:sldId id="378" r:id="rId4"/>
    <p:sldId id="380" r:id="rId5"/>
    <p:sldId id="382" r:id="rId6"/>
    <p:sldId id="381" r:id="rId7"/>
    <p:sldId id="387" r:id="rId8"/>
    <p:sldId id="389" r:id="rId9"/>
    <p:sldId id="388" r:id="rId10"/>
    <p:sldId id="390" r:id="rId11"/>
    <p:sldId id="391" r:id="rId12"/>
    <p:sldId id="31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9D5A5"/>
    <a:srgbClr val="F7E38F"/>
    <a:srgbClr val="D9D8AC"/>
    <a:srgbClr val="DAD3AA"/>
    <a:srgbClr val="D9D8A4"/>
    <a:srgbClr val="D3CF99"/>
    <a:srgbClr val="CDC889"/>
    <a:srgbClr val="C3BD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15" autoAdjust="0"/>
    <p:restoredTop sz="94660"/>
  </p:normalViewPr>
  <p:slideViewPr>
    <p:cSldViewPr>
      <p:cViewPr>
        <p:scale>
          <a:sx n="50" d="100"/>
          <a:sy n="50" d="100"/>
        </p:scale>
        <p:origin x="-150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BA294-BA1D-4420-AADB-50D61700C62F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E0C75-3011-4BAA-A5D2-C438CD2D70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343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http://freedesignfile.com/upload/2014/05/Cute-school-children-vectors-geaphics-set-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596336" cy="6775933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195736" y="233264"/>
            <a:ext cx="4320480" cy="1296144"/>
          </a:xfrm>
          <a:prstGeom prst="wedgeRoundRectCallout">
            <a:avLst>
              <a:gd name="adj1" fmla="val -27916"/>
              <a:gd name="adj2" fmla="val 104493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195736" y="305272"/>
            <a:ext cx="4320480" cy="1224136"/>
          </a:xfrm>
          <a:prstGeom prst="wedgeRoundRectCallout">
            <a:avLst>
              <a:gd name="adj1" fmla="val 31545"/>
              <a:gd name="adj2" fmla="val 108396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27784" y="116632"/>
            <a:ext cx="3456384" cy="1446550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Hello!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20444" r="26528" b="29111"/>
          <a:stretch/>
        </p:blipFill>
        <p:spPr bwMode="auto">
          <a:xfrm>
            <a:off x="371028" y="476671"/>
            <a:ext cx="8371706" cy="5589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473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83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leechburg.k12.pa.us/cms/lib09/PA01916522/Centricity/Domain/173/CENTER_SIGN_HOME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67000"/>
            <a:ext cx="5443078" cy="39395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57532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стр. 49-50 (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чит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РТ стр. 84 упр. </a:t>
            </a:r>
            <a:r>
              <a:rPr lang="ru-RU" sz="3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2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497522"/>
            <a:ext cx="8280920" cy="5862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5"/>
          <p:cNvSpPr>
            <a:spLocks noChangeArrowheads="1"/>
          </p:cNvSpPr>
          <p:nvPr/>
        </p:nvSpPr>
        <p:spPr bwMode="auto">
          <a:xfrm>
            <a:off x="2123728" y="1766430"/>
            <a:ext cx="2232248" cy="5826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joyful</a:t>
            </a:r>
            <a:endParaRPr kumimoji="0" lang="ru-RU" altLang="ru-RU" sz="28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15"/>
          <p:cNvSpPr>
            <a:spLocks noChangeArrowheads="1"/>
          </p:cNvSpPr>
          <p:nvPr/>
        </p:nvSpPr>
        <p:spPr bwMode="auto">
          <a:xfrm>
            <a:off x="2123728" y="2326011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brave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15"/>
          <p:cNvSpPr>
            <a:spLocks noChangeArrowheads="1"/>
          </p:cNvSpPr>
          <p:nvPr/>
        </p:nvSpPr>
        <p:spPr bwMode="auto">
          <a:xfrm>
            <a:off x="2123728" y="2992708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cute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15"/>
          <p:cNvSpPr>
            <a:spLocks noChangeArrowheads="1"/>
          </p:cNvSpPr>
          <p:nvPr/>
        </p:nvSpPr>
        <p:spPr bwMode="auto">
          <a:xfrm>
            <a:off x="2123728" y="3662461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talented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auto">
          <a:xfrm>
            <a:off x="2123728" y="4325191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auto">
          <a:xfrm>
            <a:off x="5364088" y="1738996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friendly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auto">
          <a:xfrm>
            <a:off x="5364088" y="2401062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merry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15"/>
          <p:cNvSpPr>
            <a:spLocks noChangeArrowheads="1"/>
          </p:cNvSpPr>
          <p:nvPr/>
        </p:nvSpPr>
        <p:spPr bwMode="auto">
          <a:xfrm>
            <a:off x="5364088" y="3067759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nice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5364088" y="3730253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funny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5364088" y="4401153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smart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42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8"/>
          <p:cNvSpPr>
            <a:spLocks noChangeArrowheads="1"/>
          </p:cNvSpPr>
          <p:nvPr/>
        </p:nvSpPr>
        <p:spPr bwMode="auto">
          <a:xfrm>
            <a:off x="469628" y="1431799"/>
            <a:ext cx="3276586" cy="5826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endParaRPr kumimoji="0" lang="ru-RU" altLang="ru-RU" sz="24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13"/>
          <p:cNvSpPr>
            <a:spLocks noChangeArrowheads="1"/>
          </p:cNvSpPr>
          <p:nvPr/>
        </p:nvSpPr>
        <p:spPr bwMode="auto">
          <a:xfrm>
            <a:off x="467544" y="2864675"/>
            <a:ext cx="3276586" cy="581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share</a:t>
            </a:r>
            <a:endParaRPr kumimoji="0" lang="ru-RU" altLang="ru-RU" sz="24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14"/>
          <p:cNvSpPr>
            <a:spLocks noChangeArrowheads="1"/>
          </p:cNvSpPr>
          <p:nvPr/>
        </p:nvSpPr>
        <p:spPr bwMode="auto">
          <a:xfrm>
            <a:off x="467544" y="2139636"/>
            <a:ext cx="3276586" cy="581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helpful</a:t>
            </a:r>
            <a:endParaRPr kumimoji="0" lang="ru-RU" altLang="ru-RU" sz="24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15"/>
          <p:cNvSpPr>
            <a:spLocks noChangeArrowheads="1"/>
          </p:cNvSpPr>
          <p:nvPr/>
        </p:nvSpPr>
        <p:spPr bwMode="auto">
          <a:xfrm>
            <a:off x="467544" y="3589716"/>
            <a:ext cx="3276586" cy="5826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spend a lot of time</a:t>
            </a:r>
            <a:endParaRPr kumimoji="0" lang="ru-RU" altLang="ru-RU" sz="24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auto">
          <a:xfrm>
            <a:off x="467544" y="4304720"/>
            <a:ext cx="3276586" cy="5826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laugh at jokes</a:t>
            </a:r>
            <a:endParaRPr kumimoji="0" lang="ru-RU" altLang="ru-RU" sz="24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8"/>
          <p:cNvSpPr>
            <a:spLocks noChangeArrowheads="1"/>
          </p:cNvSpPr>
          <p:nvPr/>
        </p:nvSpPr>
        <p:spPr bwMode="auto">
          <a:xfrm>
            <a:off x="5148064" y="1431799"/>
            <a:ext cx="3276586" cy="5826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лучший</a:t>
            </a:r>
            <a:endParaRPr kumimoji="0" lang="ru-RU" alt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3"/>
          <p:cNvSpPr>
            <a:spLocks noChangeArrowheads="1"/>
          </p:cNvSpPr>
          <p:nvPr/>
        </p:nvSpPr>
        <p:spPr bwMode="auto">
          <a:xfrm>
            <a:off x="5118288" y="2846503"/>
            <a:ext cx="3276586" cy="581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делиться</a:t>
            </a:r>
            <a:endParaRPr kumimoji="0" lang="ru-RU" alt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4"/>
          <p:cNvSpPr>
            <a:spLocks noChangeArrowheads="1"/>
          </p:cNvSpPr>
          <p:nvPr/>
        </p:nvSpPr>
        <p:spPr bwMode="auto">
          <a:xfrm>
            <a:off x="5118288" y="2139635"/>
            <a:ext cx="3276586" cy="581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5"/>
          <p:cNvSpPr>
            <a:spLocks noChangeArrowheads="1"/>
          </p:cNvSpPr>
          <p:nvPr/>
        </p:nvSpPr>
        <p:spPr bwMode="auto">
          <a:xfrm>
            <a:off x="5118288" y="3571544"/>
            <a:ext cx="3276586" cy="5826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много времени</a:t>
            </a: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118288" y="4286548"/>
            <a:ext cx="3276586" cy="5826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смеяться над шутками</a:t>
            </a: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95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5"/>
          <p:cNvSpPr>
            <a:spLocks noChangeArrowheads="1"/>
          </p:cNvSpPr>
          <p:nvPr/>
        </p:nvSpPr>
        <p:spPr bwMode="auto">
          <a:xfrm>
            <a:off x="508740" y="1115719"/>
            <a:ext cx="2232248" cy="5826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ful</a:t>
            </a:r>
            <a:endParaRPr kumimoji="0" lang="ru-RU" altLang="ru-RU" sz="28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auto">
          <a:xfrm>
            <a:off x="508740" y="1675300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15"/>
          <p:cNvSpPr>
            <a:spLocks noChangeArrowheads="1"/>
          </p:cNvSpPr>
          <p:nvPr/>
        </p:nvSpPr>
        <p:spPr bwMode="auto">
          <a:xfrm>
            <a:off x="508740" y="2341997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cut__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15"/>
          <p:cNvSpPr>
            <a:spLocks noChangeArrowheads="1"/>
          </p:cNvSpPr>
          <p:nvPr/>
        </p:nvSpPr>
        <p:spPr bwMode="auto">
          <a:xfrm>
            <a:off x="508740" y="3011750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tal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nted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5"/>
          <p:cNvSpPr>
            <a:spLocks noChangeArrowheads="1"/>
          </p:cNvSpPr>
          <p:nvPr/>
        </p:nvSpPr>
        <p:spPr bwMode="auto">
          <a:xfrm>
            <a:off x="508740" y="3674480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kin__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5"/>
          <p:cNvSpPr>
            <a:spLocks noChangeArrowheads="1"/>
          </p:cNvSpPr>
          <p:nvPr/>
        </p:nvSpPr>
        <p:spPr bwMode="auto">
          <a:xfrm>
            <a:off x="2915816" y="1073676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fr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ndly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5"/>
          <p:cNvSpPr>
            <a:spLocks noChangeArrowheads="1"/>
          </p:cNvSpPr>
          <p:nvPr/>
        </p:nvSpPr>
        <p:spPr bwMode="auto">
          <a:xfrm>
            <a:off x="2915816" y="1735742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merr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5"/>
          <p:cNvSpPr>
            <a:spLocks noChangeArrowheads="1"/>
          </p:cNvSpPr>
          <p:nvPr/>
        </p:nvSpPr>
        <p:spPr bwMode="auto">
          <a:xfrm>
            <a:off x="2915816" y="2402439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__e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5"/>
          <p:cNvSpPr>
            <a:spLocks noChangeArrowheads="1"/>
          </p:cNvSpPr>
          <p:nvPr/>
        </p:nvSpPr>
        <p:spPr bwMode="auto">
          <a:xfrm>
            <a:off x="2915816" y="3064933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funn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2915816" y="3735833"/>
            <a:ext cx="2232248" cy="6666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___t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8"/>
          <p:cNvSpPr>
            <a:spLocks noChangeArrowheads="1"/>
          </p:cNvSpPr>
          <p:nvPr/>
        </p:nvSpPr>
        <p:spPr bwMode="auto">
          <a:xfrm>
            <a:off x="5366172" y="1103258"/>
            <a:ext cx="3276586" cy="5826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b__</a:t>
            </a:r>
            <a:r>
              <a:rPr kumimoji="0" lang="en-US" altLang="ru-RU" sz="2800" b="1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endParaRPr kumimoji="0" lang="ru-RU" altLang="ru-RU" sz="24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3"/>
          <p:cNvSpPr>
            <a:spLocks noChangeArrowheads="1"/>
          </p:cNvSpPr>
          <p:nvPr/>
        </p:nvSpPr>
        <p:spPr bwMode="auto">
          <a:xfrm>
            <a:off x="5366172" y="2243382"/>
            <a:ext cx="3276586" cy="581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800" b="1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</a:t>
            </a:r>
            <a:r>
              <a:rPr kumimoji="0" lang="en-US" altLang="ru-RU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__re</a:t>
            </a:r>
            <a:endParaRPr kumimoji="0" lang="ru-RU" altLang="ru-RU" sz="24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4"/>
          <p:cNvSpPr>
            <a:spLocks noChangeArrowheads="1"/>
          </p:cNvSpPr>
          <p:nvPr/>
        </p:nvSpPr>
        <p:spPr bwMode="auto">
          <a:xfrm>
            <a:off x="5366172" y="1662357"/>
            <a:ext cx="3276586" cy="5810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ru-RU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helpf</a:t>
            </a:r>
            <a:r>
              <a:rPr lang="en-US" alt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__l</a:t>
            </a:r>
            <a:endParaRPr kumimoji="0" lang="ru-RU" altLang="ru-RU" sz="24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5"/>
          <p:cNvSpPr>
            <a:spLocks noChangeArrowheads="1"/>
          </p:cNvSpPr>
          <p:nvPr/>
        </p:nvSpPr>
        <p:spPr bwMode="auto">
          <a:xfrm>
            <a:off x="5366172" y="2824407"/>
            <a:ext cx="3276586" cy="5826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800" b="1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kumimoji="0" lang="en-US" altLang="ru-RU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kumimoji="0" lang="en-US" altLang="ru-RU" sz="2800" b="1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kumimoji="0" lang="en-US" altLang="ru-RU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 lot of time</a:t>
            </a:r>
            <a:endParaRPr kumimoji="0" lang="ru-RU" altLang="ru-RU" sz="24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15"/>
          <p:cNvSpPr>
            <a:spLocks noChangeArrowheads="1"/>
          </p:cNvSpPr>
          <p:nvPr/>
        </p:nvSpPr>
        <p:spPr bwMode="auto">
          <a:xfrm>
            <a:off x="5366172" y="3398281"/>
            <a:ext cx="3276586" cy="5826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800" b="1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lau</a:t>
            </a:r>
            <a:r>
              <a:rPr kumimoji="0" lang="en-US" altLang="ru-RU" sz="2800" b="1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__h at jokes</a:t>
            </a:r>
            <a:endParaRPr kumimoji="0" lang="ru-RU" altLang="ru-RU" sz="2400" b="1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89428" y="1124744"/>
            <a:ext cx="59147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oy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3648" y="1740749"/>
            <a:ext cx="4225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69886" y="2413735"/>
            <a:ext cx="4225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73892" y="3068960"/>
            <a:ext cx="4225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84604" y="3697868"/>
            <a:ext cx="4225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00291" y="1124744"/>
            <a:ext cx="61166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ie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11960" y="1807480"/>
            <a:ext cx="39604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06125" y="2420888"/>
            <a:ext cx="39604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88626" y="3136671"/>
            <a:ext cx="39604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14137" y="3746218"/>
            <a:ext cx="61166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93194" y="1105580"/>
            <a:ext cx="4225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64288" y="1628800"/>
            <a:ext cx="4225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93194" y="2257992"/>
            <a:ext cx="4225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68144" y="2829655"/>
            <a:ext cx="4225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90685" y="3400029"/>
            <a:ext cx="42254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78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90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116632"/>
            <a:ext cx="2808312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8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alt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best friend</a:t>
            </a:r>
            <a:endParaRPr lang="ru-RU" alt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8"/>
          <p:cNvSpPr>
            <a:spLocks noChangeArrowheads="1"/>
          </p:cNvSpPr>
          <p:nvPr/>
        </p:nvSpPr>
        <p:spPr bwMode="auto">
          <a:xfrm>
            <a:off x="1592469" y="817079"/>
            <a:ext cx="5322377" cy="4915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have got 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friends.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1571818" y="1308660"/>
            <a:ext cx="5368612" cy="68808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 spend  lot of time together.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auto">
          <a:xfrm>
            <a:off x="1579435" y="1996743"/>
            <a:ext cx="5356154" cy="696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 talk and laugh at jokes.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1571818" y="2693731"/>
            <a:ext cx="5356154" cy="6135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My friends are  kind and helpful.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1566450" y="3309213"/>
            <a:ext cx="5357090" cy="4915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Ann</a:t>
            </a:r>
            <a:r>
              <a:rPr kumimoji="0" lang="en-US" alt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is my best friend.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79435" y="3800794"/>
            <a:ext cx="5335852" cy="6166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She is</a:t>
            </a:r>
            <a:r>
              <a:rPr kumimoji="0" lang="en-US" alt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merry, nice and friendly.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65267" y="4417479"/>
            <a:ext cx="5359023" cy="7027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 sometimes  do our lessons</a:t>
            </a:r>
            <a:r>
              <a:rPr kumimoji="0" lang="en-US" alt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together.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65266" y="5120267"/>
            <a:ext cx="5359023" cy="4915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 often share our toys.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565266" y="5611848"/>
            <a:ext cx="5359023" cy="6963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am happy that she is my friend.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88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66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578723"/>
            <a:ext cx="4824536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/>
            <a:r>
              <a:rPr lang="en-US" sz="4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Do you know your friend well?</a:t>
            </a:r>
            <a:endParaRPr lang="ru-RU" sz="4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3" t="25778" r="28334" b="26000"/>
          <a:stretch/>
        </p:blipFill>
        <p:spPr bwMode="auto">
          <a:xfrm>
            <a:off x="393253" y="574298"/>
            <a:ext cx="8208912" cy="5709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17"/>
          <a:stretch/>
        </p:blipFill>
        <p:spPr bwMode="auto">
          <a:xfrm>
            <a:off x="563166" y="3429000"/>
            <a:ext cx="4968220" cy="3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3" r="68287" b="68827"/>
          <a:stretch/>
        </p:blipFill>
        <p:spPr bwMode="auto">
          <a:xfrm>
            <a:off x="1041542" y="3754425"/>
            <a:ext cx="1010178" cy="49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73" r="68287"/>
          <a:stretch/>
        </p:blipFill>
        <p:spPr bwMode="auto">
          <a:xfrm>
            <a:off x="873794" y="4254081"/>
            <a:ext cx="1188044" cy="183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3" t="9183" r="34144" b="68827"/>
          <a:stretch/>
        </p:blipFill>
        <p:spPr bwMode="auto">
          <a:xfrm>
            <a:off x="2351260" y="3730066"/>
            <a:ext cx="1140620" cy="524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57" t="9183" b="68827"/>
          <a:stretch/>
        </p:blipFill>
        <p:spPr bwMode="auto">
          <a:xfrm>
            <a:off x="3835057" y="3717032"/>
            <a:ext cx="1168991" cy="537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81" t="31173" r="38523"/>
          <a:stretch/>
        </p:blipFill>
        <p:spPr bwMode="auto">
          <a:xfrm>
            <a:off x="2351261" y="4216189"/>
            <a:ext cx="982490" cy="187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60" t="31173"/>
          <a:stretch/>
        </p:blipFill>
        <p:spPr bwMode="auto">
          <a:xfrm>
            <a:off x="3923928" y="4254081"/>
            <a:ext cx="1147563" cy="1887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9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Дос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Доска</Template>
  <TotalTime>1928</TotalTime>
  <Words>184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Доска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Вор4ун</cp:lastModifiedBy>
  <cp:revision>178</cp:revision>
  <dcterms:created xsi:type="dcterms:W3CDTF">2017-09-03T10:32:15Z</dcterms:created>
  <dcterms:modified xsi:type="dcterms:W3CDTF">2019-05-05T13:07:13Z</dcterms:modified>
</cp:coreProperties>
</file>