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031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7247AC85-51EC-4ADD-9C49-EA049950C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47AC85-51EC-4ADD-9C49-EA049950C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47AC85-51EC-4ADD-9C49-EA049950C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E031CCF8-663A-436C-AFC3-332E75320FD0}" type="datetimeFigureOut">
              <a:rPr lang="ru-RU" smtClean="0"/>
              <a:pPr/>
              <a:t>08.10.2019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7247AC85-51EC-4ADD-9C49-EA049950C0F0}" type="slidenum">
              <a:rPr lang="ru-RU" smtClean="0"/>
              <a:pPr/>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031CCF8-663A-436C-AFC3-332E75320FD0}" type="datetimeFigureOut">
              <a:rPr lang="ru-RU" smtClean="0"/>
              <a:pPr/>
              <a:t>08.10.2019</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47AC85-51EC-4ADD-9C49-EA049950C0F0}" type="slidenum">
              <a:rPr lang="ru-RU" smtClean="0"/>
              <a:pPr/>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 </a:t>
            </a:r>
            <a:r>
              <a:rPr lang="ru-RU" sz="3100" b="1" dirty="0" err="1" smtClean="0">
                <a:solidFill>
                  <a:schemeClr val="accent1"/>
                </a:solidFill>
              </a:rPr>
              <a:t>Чимит-Доржу</a:t>
            </a:r>
            <a:r>
              <a:rPr lang="ru-RU" sz="3100" b="1" dirty="0" smtClean="0">
                <a:solidFill>
                  <a:schemeClr val="accent1"/>
                </a:solidFill>
              </a:rPr>
              <a:t> </a:t>
            </a:r>
            <a:r>
              <a:rPr lang="ru-RU" sz="3100" b="1" dirty="0" err="1" smtClean="0">
                <a:solidFill>
                  <a:schemeClr val="accent1"/>
                </a:solidFill>
              </a:rPr>
              <a:t>Байырович</a:t>
            </a:r>
            <a:r>
              <a:rPr lang="ru-RU" sz="3100" b="1" dirty="0" smtClean="0">
                <a:solidFill>
                  <a:schemeClr val="accent1"/>
                </a:solidFill>
              </a:rPr>
              <a:t> </a:t>
            </a:r>
            <a:r>
              <a:rPr lang="ru-RU" sz="3100" b="1" dirty="0" err="1" smtClean="0">
                <a:solidFill>
                  <a:schemeClr val="accent1"/>
                </a:solidFill>
              </a:rPr>
              <a:t>Ондар</a:t>
            </a:r>
            <a:r>
              <a:rPr lang="ru-RU" sz="3100" b="1" dirty="0" smtClean="0">
                <a:solidFill>
                  <a:schemeClr val="accent1"/>
                </a:solidFill>
              </a:rPr>
              <a:t> </a:t>
            </a:r>
            <a:r>
              <a:rPr lang="ru-RU" sz="3100" b="1" dirty="0" err="1" smtClean="0">
                <a:solidFill>
                  <a:schemeClr val="accent1"/>
                </a:solidFill>
              </a:rPr>
              <a:t>аттыг</a:t>
            </a:r>
            <a:r>
              <a:rPr lang="ru-RU" sz="3100" b="1" dirty="0" smtClean="0">
                <a:solidFill>
                  <a:schemeClr val="accent1"/>
                </a:solidFill>
              </a:rPr>
              <a:t> </a:t>
            </a:r>
            <a:br>
              <a:rPr lang="ru-RU" sz="3100" b="1" dirty="0" smtClean="0">
                <a:solidFill>
                  <a:schemeClr val="accent1"/>
                </a:solidFill>
              </a:rPr>
            </a:br>
            <a:r>
              <a:rPr lang="ru-RU" sz="3100" b="1" dirty="0" smtClean="0">
                <a:solidFill>
                  <a:schemeClr val="accent1"/>
                </a:solidFill>
              </a:rPr>
              <a:t>Кызыл-Тайга </a:t>
            </a:r>
            <a:r>
              <a:rPr lang="ru-RU" sz="3100" b="1" dirty="0" err="1" smtClean="0">
                <a:solidFill>
                  <a:schemeClr val="accent1"/>
                </a:solidFill>
              </a:rPr>
              <a:t>ортумак</a:t>
            </a:r>
            <a:r>
              <a:rPr lang="ru-RU" sz="3100" b="1" dirty="0" smtClean="0">
                <a:solidFill>
                  <a:schemeClr val="accent1"/>
                </a:solidFill>
              </a:rPr>
              <a:t> </a:t>
            </a:r>
            <a:r>
              <a:rPr lang="ru-RU" sz="3100" b="1" dirty="0" err="1" smtClean="0">
                <a:solidFill>
                  <a:schemeClr val="accent1"/>
                </a:solidFill>
              </a:rPr>
              <a:t>школазы</a:t>
            </a:r>
            <a:endParaRPr lang="ru-RU" sz="7300" b="1" dirty="0">
              <a:solidFill>
                <a:schemeClr val="accent1"/>
              </a:solidFill>
            </a:endParaRPr>
          </a:p>
        </p:txBody>
      </p:sp>
      <p:sp>
        <p:nvSpPr>
          <p:cNvPr id="3" name="Подзаголовок 2"/>
          <p:cNvSpPr>
            <a:spLocks noGrp="1"/>
          </p:cNvSpPr>
          <p:nvPr>
            <p:ph type="body" idx="1"/>
          </p:nvPr>
        </p:nvSpPr>
        <p:spPr/>
        <p:txBody>
          <a:bodyPr>
            <a:normAutofit/>
          </a:bodyPr>
          <a:lstStyle/>
          <a:p>
            <a:pPr marL="0" indent="0">
              <a:buNone/>
            </a:pPr>
            <a:r>
              <a:rPr lang="ru-RU" b="1" dirty="0" smtClean="0">
                <a:solidFill>
                  <a:srgbClr val="C00000"/>
                </a:solidFill>
              </a:rPr>
              <a:t> </a:t>
            </a:r>
            <a:endParaRPr lang="ru-RU" b="1" dirty="0" smtClean="0">
              <a:solidFill>
                <a:srgbClr val="C00000"/>
              </a:solidFill>
            </a:endParaRPr>
          </a:p>
          <a:p>
            <a:pPr marL="0" indent="0">
              <a:buNone/>
            </a:pPr>
            <a:r>
              <a:rPr lang="ru-RU" b="1" dirty="0" smtClean="0">
                <a:solidFill>
                  <a:srgbClr val="C00000"/>
                </a:solidFill>
              </a:rPr>
              <a:t> </a:t>
            </a:r>
            <a:endParaRPr lang="ru-RU" b="1" dirty="0">
              <a:solidFill>
                <a:srgbClr val="C0000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0281" y="2276872"/>
            <a:ext cx="7004992" cy="1944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73044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3789040"/>
            <a:ext cx="4345360" cy="1143000"/>
          </a:xfrm>
        </p:spPr>
        <p:txBody>
          <a:bodyPr>
            <a:normAutofit fontScale="90000"/>
          </a:bodyPr>
          <a:lstStyle/>
          <a:p>
            <a:r>
              <a:rPr lang="ru-RU" sz="3200" b="1" dirty="0" err="1" smtClean="0">
                <a:solidFill>
                  <a:srgbClr val="FF0000"/>
                </a:solidFill>
              </a:rPr>
              <a:t>Кышкы</a:t>
            </a:r>
            <a:r>
              <a:rPr lang="ru-RU" sz="3200" b="1" dirty="0" smtClean="0">
                <a:solidFill>
                  <a:srgbClr val="FF0000"/>
                </a:solidFill>
              </a:rPr>
              <a:t> борт – </a:t>
            </a:r>
            <a:r>
              <a:rPr lang="ru-RU" sz="3200" b="1" dirty="0" err="1" smtClean="0">
                <a:solidFill>
                  <a:srgbClr val="FF0000"/>
                </a:solidFill>
              </a:rPr>
              <a:t>эргетен</a:t>
            </a:r>
            <a:r>
              <a:rPr lang="ru-RU" sz="3200" b="1" dirty="0" smtClean="0">
                <a:solidFill>
                  <a:srgbClr val="FF0000"/>
                </a:solidFill>
              </a:rPr>
              <a:t> </a:t>
            </a:r>
            <a:r>
              <a:rPr lang="ru-RU" sz="3200" b="1" dirty="0" err="1" smtClean="0">
                <a:solidFill>
                  <a:srgbClr val="FF0000"/>
                </a:solidFill>
              </a:rPr>
              <a:t>феодалдын</a:t>
            </a:r>
            <a:r>
              <a:rPr lang="ru-RU" sz="3200" b="1" dirty="0" smtClean="0">
                <a:solidFill>
                  <a:srgbClr val="FF0000"/>
                </a:solidFill>
              </a:rPr>
              <a:t> </a:t>
            </a:r>
            <a:r>
              <a:rPr lang="ru-RU" sz="3200" b="1" dirty="0" err="1" smtClean="0">
                <a:solidFill>
                  <a:srgbClr val="FF0000"/>
                </a:solidFill>
              </a:rPr>
              <a:t>кышкы</a:t>
            </a:r>
            <a:r>
              <a:rPr lang="ru-RU" sz="3200" b="1" dirty="0" smtClean="0">
                <a:solidFill>
                  <a:srgbClr val="FF0000"/>
                </a:solidFill>
              </a:rPr>
              <a:t> боргу. Кара </a:t>
            </a:r>
            <a:r>
              <a:rPr lang="ru-RU" sz="3200" b="1" dirty="0" err="1" smtClean="0">
                <a:solidFill>
                  <a:srgbClr val="FF0000"/>
                </a:solidFill>
              </a:rPr>
              <a:t>киш</a:t>
            </a:r>
            <a:r>
              <a:rPr lang="ru-RU" sz="3200" b="1" dirty="0" smtClean="0">
                <a:solidFill>
                  <a:srgbClr val="FF0000"/>
                </a:solidFill>
              </a:rPr>
              <a:t> </a:t>
            </a:r>
            <a:r>
              <a:rPr lang="ru-RU" sz="3200" b="1" dirty="0" err="1" smtClean="0">
                <a:solidFill>
                  <a:srgbClr val="FF0000"/>
                </a:solidFill>
              </a:rPr>
              <a:t>кежи</a:t>
            </a:r>
            <a:r>
              <a:rPr lang="ru-RU" sz="3200" b="1" dirty="0" smtClean="0">
                <a:solidFill>
                  <a:srgbClr val="FF0000"/>
                </a:solidFill>
              </a:rPr>
              <a:t> </a:t>
            </a:r>
            <a:r>
              <a:rPr lang="ru-RU" sz="3200" b="1" dirty="0" err="1" smtClean="0">
                <a:solidFill>
                  <a:srgbClr val="FF0000"/>
                </a:solidFill>
              </a:rPr>
              <a:t>болур</a:t>
            </a:r>
            <a:r>
              <a:rPr lang="ru-RU" sz="3200" b="1" dirty="0" smtClean="0">
                <a:solidFill>
                  <a:srgbClr val="FF0000"/>
                </a:solidFill>
              </a:rPr>
              <a:t>. </a:t>
            </a:r>
            <a:r>
              <a:rPr lang="ru-RU" sz="3200" b="1" dirty="0" err="1" smtClean="0">
                <a:solidFill>
                  <a:srgbClr val="FF0000"/>
                </a:solidFill>
              </a:rPr>
              <a:t>Ону</a:t>
            </a:r>
            <a:r>
              <a:rPr lang="ru-RU" sz="3200" b="1" dirty="0" smtClean="0">
                <a:solidFill>
                  <a:srgbClr val="FF0000"/>
                </a:solidFill>
              </a:rPr>
              <a:t> </a:t>
            </a:r>
            <a:r>
              <a:rPr lang="ru-RU" sz="3200" b="1" dirty="0" err="1" smtClean="0">
                <a:solidFill>
                  <a:srgbClr val="FF0000"/>
                </a:solidFill>
              </a:rPr>
              <a:t>улуг</a:t>
            </a:r>
            <a:r>
              <a:rPr lang="ru-RU" sz="3200" b="1" dirty="0" smtClean="0">
                <a:solidFill>
                  <a:srgbClr val="FF0000"/>
                </a:solidFill>
              </a:rPr>
              <a:t> </a:t>
            </a:r>
            <a:r>
              <a:rPr lang="ru-RU" sz="3200" b="1" dirty="0" err="1" smtClean="0">
                <a:solidFill>
                  <a:srgbClr val="FF0000"/>
                </a:solidFill>
              </a:rPr>
              <a:t>чейзен</a:t>
            </a:r>
            <a:r>
              <a:rPr lang="ru-RU" sz="3200" b="1" dirty="0" smtClean="0">
                <a:solidFill>
                  <a:srgbClr val="FF0000"/>
                </a:solidFill>
              </a:rPr>
              <a:t> </a:t>
            </a:r>
            <a:r>
              <a:rPr lang="ru-RU" sz="3200" b="1" dirty="0" err="1" smtClean="0">
                <a:solidFill>
                  <a:srgbClr val="FF0000"/>
                </a:solidFill>
              </a:rPr>
              <a:t>кижи</a:t>
            </a:r>
            <a:r>
              <a:rPr lang="ru-RU" sz="3200" b="1" dirty="0" smtClean="0">
                <a:solidFill>
                  <a:srgbClr val="FF0000"/>
                </a:solidFill>
              </a:rPr>
              <a:t> </a:t>
            </a:r>
            <a:r>
              <a:rPr lang="ru-RU" sz="3200" b="1" dirty="0" err="1" smtClean="0">
                <a:solidFill>
                  <a:srgbClr val="FF0000"/>
                </a:solidFill>
              </a:rPr>
              <a:t>кедер</a:t>
            </a:r>
            <a:r>
              <a:rPr lang="ru-RU" sz="3200" b="1" dirty="0" smtClean="0">
                <a:solidFill>
                  <a:srgbClr val="FF0000"/>
                </a:solidFill>
              </a:rPr>
              <a:t>. </a:t>
            </a:r>
            <a:r>
              <a:rPr lang="ru-RU" sz="3200" b="1" dirty="0" err="1" smtClean="0">
                <a:solidFill>
                  <a:srgbClr val="FF0000"/>
                </a:solidFill>
              </a:rPr>
              <a:t>Оон</a:t>
            </a:r>
            <a:r>
              <a:rPr lang="ru-RU" sz="3200" b="1" dirty="0" smtClean="0">
                <a:solidFill>
                  <a:srgbClr val="FF0000"/>
                </a:solidFill>
              </a:rPr>
              <a:t> шала куду </a:t>
            </a:r>
            <a:r>
              <a:rPr lang="ru-RU" sz="3200" b="1" dirty="0" err="1" smtClean="0">
                <a:solidFill>
                  <a:srgbClr val="FF0000"/>
                </a:solidFill>
              </a:rPr>
              <a:t>дужаалдыглары</a:t>
            </a:r>
            <a:r>
              <a:rPr lang="ru-RU" sz="3200" b="1" dirty="0" smtClean="0">
                <a:solidFill>
                  <a:srgbClr val="FF0000"/>
                </a:solidFill>
              </a:rPr>
              <a:t> – </a:t>
            </a:r>
            <a:r>
              <a:rPr lang="ru-RU" sz="3200" b="1" dirty="0" err="1" smtClean="0">
                <a:solidFill>
                  <a:srgbClr val="FF0000"/>
                </a:solidFill>
              </a:rPr>
              <a:t>кырза</a:t>
            </a:r>
            <a:r>
              <a:rPr lang="ru-RU" sz="3200" b="1" dirty="0" smtClean="0">
                <a:solidFill>
                  <a:srgbClr val="FF0000"/>
                </a:solidFill>
              </a:rPr>
              <a:t>, кузен, ас, </a:t>
            </a:r>
            <a:r>
              <a:rPr lang="ru-RU" sz="3200" b="1" dirty="0" err="1" smtClean="0">
                <a:solidFill>
                  <a:srgbClr val="FF0000"/>
                </a:solidFill>
              </a:rPr>
              <a:t>диин</a:t>
            </a:r>
            <a:r>
              <a:rPr lang="ru-RU" sz="3200" b="1" dirty="0" smtClean="0">
                <a:solidFill>
                  <a:srgbClr val="FF0000"/>
                </a:solidFill>
              </a:rPr>
              <a:t> </a:t>
            </a:r>
            <a:r>
              <a:rPr lang="ru-RU" sz="3200" b="1" dirty="0" err="1" smtClean="0">
                <a:solidFill>
                  <a:srgbClr val="FF0000"/>
                </a:solidFill>
              </a:rPr>
              <a:t>кежи</a:t>
            </a:r>
            <a:r>
              <a:rPr lang="ru-RU" sz="3200" b="1" dirty="0" smtClean="0">
                <a:solidFill>
                  <a:srgbClr val="FF0000"/>
                </a:solidFill>
              </a:rPr>
              <a:t> </a:t>
            </a:r>
            <a:r>
              <a:rPr lang="ru-RU" sz="3200" b="1" dirty="0" err="1" smtClean="0">
                <a:solidFill>
                  <a:srgbClr val="FF0000"/>
                </a:solidFill>
              </a:rPr>
              <a:t>кедер</a:t>
            </a:r>
            <a:r>
              <a:rPr lang="ru-RU" sz="3200" b="1" dirty="0" smtClean="0">
                <a:solidFill>
                  <a:srgbClr val="FF0000"/>
                </a:solidFill>
              </a:rPr>
              <a:t>. Эн </a:t>
            </a:r>
            <a:r>
              <a:rPr lang="ru-RU" sz="3200" b="1" dirty="0" err="1" smtClean="0">
                <a:solidFill>
                  <a:srgbClr val="FF0000"/>
                </a:solidFill>
              </a:rPr>
              <a:t>унелиин</a:t>
            </a:r>
            <a:r>
              <a:rPr lang="ru-RU" sz="3200" b="1" dirty="0" smtClean="0">
                <a:solidFill>
                  <a:srgbClr val="FF0000"/>
                </a:solidFill>
              </a:rPr>
              <a:t> – </a:t>
            </a:r>
            <a:r>
              <a:rPr lang="ru-RU" sz="3200" b="1" dirty="0" err="1" smtClean="0">
                <a:solidFill>
                  <a:srgbClr val="FF0000"/>
                </a:solidFill>
              </a:rPr>
              <a:t>чус</a:t>
            </a:r>
            <a:r>
              <a:rPr lang="ru-RU" sz="3200" b="1" dirty="0" smtClean="0">
                <a:solidFill>
                  <a:srgbClr val="FF0000"/>
                </a:solidFill>
              </a:rPr>
              <a:t> </a:t>
            </a:r>
            <a:r>
              <a:rPr lang="ru-RU" sz="3200" b="1" dirty="0" err="1" smtClean="0">
                <a:solidFill>
                  <a:srgbClr val="FF0000"/>
                </a:solidFill>
              </a:rPr>
              <a:t>киштин</a:t>
            </a:r>
            <a:r>
              <a:rPr lang="ru-RU" sz="3200" b="1" dirty="0" smtClean="0">
                <a:solidFill>
                  <a:srgbClr val="FF0000"/>
                </a:solidFill>
              </a:rPr>
              <a:t> </a:t>
            </a:r>
            <a:r>
              <a:rPr lang="ru-RU" sz="3200" b="1" dirty="0" err="1" smtClean="0">
                <a:solidFill>
                  <a:srgbClr val="FF0000"/>
                </a:solidFill>
              </a:rPr>
              <a:t>кудуруундан</a:t>
            </a:r>
            <a:r>
              <a:rPr lang="ru-RU" sz="3200" b="1" dirty="0" smtClean="0">
                <a:solidFill>
                  <a:srgbClr val="FF0000"/>
                </a:solidFill>
              </a:rPr>
              <a:t> </a:t>
            </a:r>
            <a:r>
              <a:rPr lang="ru-RU" sz="3200" b="1" dirty="0" err="1" smtClean="0">
                <a:solidFill>
                  <a:srgbClr val="FF0000"/>
                </a:solidFill>
              </a:rPr>
              <a:t>даараан</a:t>
            </a:r>
            <a:r>
              <a:rPr lang="ru-RU" sz="3200" b="1" dirty="0">
                <a:solidFill>
                  <a:srgbClr val="FF0000"/>
                </a:solidFill>
              </a:rPr>
              <a:t> </a:t>
            </a:r>
            <a:r>
              <a:rPr lang="ru-RU" sz="3200" b="1" dirty="0" smtClean="0">
                <a:solidFill>
                  <a:srgbClr val="FF0000"/>
                </a:solidFill>
              </a:rPr>
              <a:t>кара борт </a:t>
            </a:r>
            <a:r>
              <a:rPr lang="ru-RU" sz="3200" b="1" dirty="0" err="1" smtClean="0">
                <a:solidFill>
                  <a:srgbClr val="FF0000"/>
                </a:solidFill>
              </a:rPr>
              <a:t>болур</a:t>
            </a:r>
            <a:endParaRPr lang="ru-RU" sz="3200" b="1" dirty="0">
              <a:solidFill>
                <a:srgbClr val="FF0000"/>
              </a:solidFill>
            </a:endParaRPr>
          </a:p>
        </p:txBody>
      </p:sp>
      <p:pic>
        <p:nvPicPr>
          <p:cNvPr id="3" name="Рисунок 2" descr="C:\Users\1\AppData\Local\Microsoft\Windows\Temporary Internet Files\Content.Word\IMG_20190926_103436.jpg"/>
          <p:cNvPicPr/>
          <p:nvPr/>
        </p:nvPicPr>
        <p:blipFill rotWithShape="1">
          <a:blip r:embed="rId2" cstate="print">
            <a:extLst>
              <a:ext uri="{28A0092B-C50C-407E-A947-70E740481C1C}">
                <a14:useLocalDpi xmlns:a14="http://schemas.microsoft.com/office/drawing/2010/main" xmlns="" val="0"/>
              </a:ext>
            </a:extLst>
          </a:blip>
          <a:srcRect l="24600" t="32963" r="3685" b="28344"/>
          <a:stretch/>
        </p:blipFill>
        <p:spPr bwMode="auto">
          <a:xfrm rot="16200000">
            <a:off x="-900607" y="1340768"/>
            <a:ext cx="6336706" cy="4320479"/>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921231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2492896"/>
            <a:ext cx="4417367" cy="1143000"/>
          </a:xfrm>
        </p:spPr>
        <p:txBody>
          <a:bodyPr>
            <a:normAutofit fontScale="90000"/>
          </a:bodyPr>
          <a:lstStyle/>
          <a:p>
            <a:r>
              <a:rPr lang="ru-RU" sz="3200" b="1" dirty="0" err="1" smtClean="0">
                <a:solidFill>
                  <a:srgbClr val="FF0000"/>
                </a:solidFill>
              </a:rPr>
              <a:t>Кыс</a:t>
            </a:r>
            <a:r>
              <a:rPr lang="ru-RU" sz="3200" b="1" dirty="0" smtClean="0">
                <a:solidFill>
                  <a:srgbClr val="FF0000"/>
                </a:solidFill>
              </a:rPr>
              <a:t> борт – </a:t>
            </a:r>
            <a:r>
              <a:rPr lang="ru-RU" sz="3200" b="1" dirty="0" err="1" smtClean="0">
                <a:solidFill>
                  <a:srgbClr val="FF0000"/>
                </a:solidFill>
              </a:rPr>
              <a:t>кыс</a:t>
            </a:r>
            <a:r>
              <a:rPr lang="ru-RU" sz="3200" b="1" dirty="0" smtClean="0">
                <a:solidFill>
                  <a:srgbClr val="FF0000"/>
                </a:solidFill>
              </a:rPr>
              <a:t> </a:t>
            </a:r>
            <a:r>
              <a:rPr lang="ru-RU" sz="3200" b="1" dirty="0" err="1" smtClean="0">
                <a:solidFill>
                  <a:srgbClr val="FF0000"/>
                </a:solidFill>
              </a:rPr>
              <a:t>улустун</a:t>
            </a:r>
            <a:r>
              <a:rPr lang="ru-RU" sz="3200" b="1" dirty="0" smtClean="0">
                <a:solidFill>
                  <a:srgbClr val="FF0000"/>
                </a:solidFill>
              </a:rPr>
              <a:t> </a:t>
            </a:r>
            <a:r>
              <a:rPr lang="ru-RU" sz="3200" b="1" dirty="0" err="1" smtClean="0">
                <a:solidFill>
                  <a:srgbClr val="FF0000"/>
                </a:solidFill>
              </a:rPr>
              <a:t>даады</a:t>
            </a:r>
            <a:r>
              <a:rPr lang="ru-RU" sz="3200" b="1" dirty="0" smtClean="0">
                <a:solidFill>
                  <a:srgbClr val="FF0000"/>
                </a:solidFill>
              </a:rPr>
              <a:t> </a:t>
            </a:r>
            <a:r>
              <a:rPr lang="ru-RU" sz="3200" b="1" dirty="0" err="1" smtClean="0">
                <a:solidFill>
                  <a:srgbClr val="FF0000"/>
                </a:solidFill>
              </a:rPr>
              <a:t>кедер</a:t>
            </a:r>
            <a:r>
              <a:rPr lang="ru-RU" sz="3200" b="1" dirty="0" smtClean="0">
                <a:solidFill>
                  <a:srgbClr val="FF0000"/>
                </a:solidFill>
              </a:rPr>
              <a:t> боргу. </a:t>
            </a:r>
            <a:r>
              <a:rPr lang="ru-RU" sz="3200" b="1" dirty="0" err="1" smtClean="0">
                <a:solidFill>
                  <a:srgbClr val="FF0000"/>
                </a:solidFill>
              </a:rPr>
              <a:t>Ону</a:t>
            </a:r>
            <a:r>
              <a:rPr lang="ru-RU" sz="3200" b="1" dirty="0" smtClean="0">
                <a:solidFill>
                  <a:srgbClr val="FF0000"/>
                </a:solidFill>
              </a:rPr>
              <a:t> торгу, </a:t>
            </a:r>
            <a:r>
              <a:rPr lang="ru-RU" sz="3200" b="1" dirty="0" err="1" smtClean="0">
                <a:solidFill>
                  <a:srgbClr val="FF0000"/>
                </a:solidFill>
              </a:rPr>
              <a:t>савыяа</a:t>
            </a:r>
            <a:r>
              <a:rPr lang="ru-RU" sz="3200" b="1" dirty="0" smtClean="0">
                <a:solidFill>
                  <a:srgbClr val="FF0000"/>
                </a:solidFill>
              </a:rPr>
              <a:t>, </a:t>
            </a:r>
            <a:r>
              <a:rPr lang="ru-RU" sz="3200" b="1" dirty="0" err="1" smtClean="0">
                <a:solidFill>
                  <a:srgbClr val="FF0000"/>
                </a:solidFill>
              </a:rPr>
              <a:t>шекпен</a:t>
            </a:r>
            <a:r>
              <a:rPr lang="ru-RU" sz="3200" b="1" dirty="0" smtClean="0">
                <a:solidFill>
                  <a:srgbClr val="FF0000"/>
                </a:solidFill>
              </a:rPr>
              <a:t>, </a:t>
            </a:r>
            <a:r>
              <a:rPr lang="ru-RU" sz="3200" b="1" dirty="0" err="1" smtClean="0">
                <a:solidFill>
                  <a:srgbClr val="FF0000"/>
                </a:solidFill>
              </a:rPr>
              <a:t>чуга</a:t>
            </a:r>
            <a:r>
              <a:rPr lang="ru-RU" sz="3200" b="1" dirty="0" smtClean="0">
                <a:solidFill>
                  <a:srgbClr val="FF0000"/>
                </a:solidFill>
              </a:rPr>
              <a:t> </a:t>
            </a:r>
            <a:r>
              <a:rPr lang="ru-RU" sz="3200" b="1" dirty="0" err="1" smtClean="0">
                <a:solidFill>
                  <a:srgbClr val="FF0000"/>
                </a:solidFill>
              </a:rPr>
              <a:t>кидис</a:t>
            </a:r>
            <a:r>
              <a:rPr lang="ru-RU" sz="3200" b="1" dirty="0" smtClean="0">
                <a:solidFill>
                  <a:srgbClr val="FF0000"/>
                </a:solidFill>
              </a:rPr>
              <a:t>, ой </a:t>
            </a:r>
            <a:r>
              <a:rPr lang="ru-RU" sz="3200" b="1" dirty="0" err="1" smtClean="0">
                <a:solidFill>
                  <a:srgbClr val="FF0000"/>
                </a:solidFill>
              </a:rPr>
              <a:t>алгыдан</a:t>
            </a:r>
            <a:r>
              <a:rPr lang="ru-RU" sz="3200" b="1" dirty="0" smtClean="0">
                <a:solidFill>
                  <a:srgbClr val="FF0000"/>
                </a:solidFill>
              </a:rPr>
              <a:t> </a:t>
            </a:r>
            <a:r>
              <a:rPr lang="ru-RU" sz="3200" b="1" dirty="0" err="1" smtClean="0">
                <a:solidFill>
                  <a:srgbClr val="FF0000"/>
                </a:solidFill>
              </a:rPr>
              <a:t>даараан</a:t>
            </a:r>
            <a:r>
              <a:rPr lang="ru-RU" sz="3200" b="1" dirty="0" smtClean="0">
                <a:solidFill>
                  <a:srgbClr val="FF0000"/>
                </a:solidFill>
              </a:rPr>
              <a:t>. </a:t>
            </a:r>
            <a:r>
              <a:rPr lang="ru-RU" sz="3200" b="1" dirty="0" err="1" smtClean="0">
                <a:solidFill>
                  <a:srgbClr val="FF0000"/>
                </a:solidFill>
              </a:rPr>
              <a:t>Ук</a:t>
            </a:r>
            <a:r>
              <a:rPr lang="ru-RU" sz="3200" b="1" dirty="0" smtClean="0">
                <a:solidFill>
                  <a:srgbClr val="FF0000"/>
                </a:solidFill>
              </a:rPr>
              <a:t> </a:t>
            </a:r>
            <a:r>
              <a:rPr lang="ru-RU" sz="3200" b="1" dirty="0" err="1" smtClean="0">
                <a:solidFill>
                  <a:srgbClr val="FF0000"/>
                </a:solidFill>
              </a:rPr>
              <a:t>бортту</a:t>
            </a:r>
            <a:r>
              <a:rPr lang="ru-RU" sz="3200" b="1" dirty="0" smtClean="0">
                <a:solidFill>
                  <a:srgbClr val="FF0000"/>
                </a:solidFill>
              </a:rPr>
              <a:t> </a:t>
            </a:r>
            <a:r>
              <a:rPr lang="ru-RU" sz="3200" b="1" dirty="0" err="1" smtClean="0">
                <a:solidFill>
                  <a:srgbClr val="FF0000"/>
                </a:solidFill>
              </a:rPr>
              <a:t>кандыг-даа</a:t>
            </a:r>
            <a:r>
              <a:rPr lang="ru-RU" sz="3200" b="1" dirty="0" smtClean="0">
                <a:solidFill>
                  <a:srgbClr val="FF0000"/>
                </a:solidFill>
              </a:rPr>
              <a:t> </a:t>
            </a:r>
            <a:r>
              <a:rPr lang="ru-RU" sz="3200" b="1" dirty="0" err="1" smtClean="0">
                <a:solidFill>
                  <a:srgbClr val="FF0000"/>
                </a:solidFill>
              </a:rPr>
              <a:t>назылыг</a:t>
            </a:r>
            <a:r>
              <a:rPr lang="ru-RU" sz="3200" b="1" dirty="0" smtClean="0">
                <a:solidFill>
                  <a:srgbClr val="FF0000"/>
                </a:solidFill>
              </a:rPr>
              <a:t> </a:t>
            </a:r>
            <a:r>
              <a:rPr lang="ru-RU" sz="3200" b="1" dirty="0" err="1" smtClean="0">
                <a:solidFill>
                  <a:srgbClr val="FF0000"/>
                </a:solidFill>
              </a:rPr>
              <a:t>кижилер</a:t>
            </a:r>
            <a:r>
              <a:rPr lang="ru-RU" sz="3200" b="1" dirty="0" smtClean="0">
                <a:solidFill>
                  <a:srgbClr val="FF0000"/>
                </a:solidFill>
              </a:rPr>
              <a:t> </a:t>
            </a:r>
            <a:r>
              <a:rPr lang="ru-RU" sz="3200" b="1" dirty="0" err="1" smtClean="0">
                <a:solidFill>
                  <a:srgbClr val="FF0000"/>
                </a:solidFill>
              </a:rPr>
              <a:t>кедип</a:t>
            </a:r>
            <a:r>
              <a:rPr lang="ru-RU" sz="3200" b="1" dirty="0" smtClean="0">
                <a:solidFill>
                  <a:srgbClr val="FF0000"/>
                </a:solidFill>
              </a:rPr>
              <a:t> </a:t>
            </a:r>
            <a:r>
              <a:rPr lang="ru-RU" sz="3200" b="1" dirty="0" err="1" smtClean="0">
                <a:solidFill>
                  <a:srgbClr val="FF0000"/>
                </a:solidFill>
              </a:rPr>
              <a:t>болур</a:t>
            </a:r>
            <a:r>
              <a:rPr lang="ru-RU" sz="3200" b="1" dirty="0" smtClean="0">
                <a:solidFill>
                  <a:srgbClr val="FF0000"/>
                </a:solidFill>
              </a:rPr>
              <a:t>. </a:t>
            </a:r>
            <a:endParaRPr lang="ru-RU" sz="3200" b="1" dirty="0">
              <a:solidFill>
                <a:srgbClr val="FF0000"/>
              </a:solidFill>
            </a:endParaRPr>
          </a:p>
        </p:txBody>
      </p:sp>
      <p:pic>
        <p:nvPicPr>
          <p:cNvPr id="3" name="Рисунок 2" descr="C:\Users\1\AppData\Local\Microsoft\Windows\Temporary Internet Files\Content.Word\IMG_20190926_103436.jpg"/>
          <p:cNvPicPr/>
          <p:nvPr/>
        </p:nvPicPr>
        <p:blipFill rotWithShape="1">
          <a:blip r:embed="rId2" cstate="print">
            <a:extLst>
              <a:ext uri="{28A0092B-C50C-407E-A947-70E740481C1C}">
                <a14:useLocalDpi xmlns:a14="http://schemas.microsoft.com/office/drawing/2010/main" xmlns="" val="0"/>
              </a:ext>
            </a:extLst>
          </a:blip>
          <a:srcRect l="24600" t="71545" r="3685"/>
          <a:stretch/>
        </p:blipFill>
        <p:spPr bwMode="auto">
          <a:xfrm rot="16200000">
            <a:off x="-900608" y="1412776"/>
            <a:ext cx="6120680" cy="410445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174168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885152"/>
          </a:xfrm>
        </p:spPr>
        <p:txBody>
          <a:bodyPr>
            <a:normAutofit/>
          </a:bodyPr>
          <a:lstStyle/>
          <a:p>
            <a:pPr algn="ctr"/>
            <a:r>
              <a:rPr lang="ru-RU" sz="6600" b="1" dirty="0" err="1" smtClean="0">
                <a:solidFill>
                  <a:srgbClr val="FF0000"/>
                </a:solidFill>
              </a:rPr>
              <a:t>Дыннаанынар</a:t>
            </a:r>
            <a:r>
              <a:rPr lang="ru-RU" sz="6600" b="1" dirty="0" smtClean="0">
                <a:solidFill>
                  <a:srgbClr val="FF0000"/>
                </a:solidFill>
              </a:rPr>
              <a:t> </a:t>
            </a:r>
            <a:r>
              <a:rPr lang="ru-RU" sz="6600" b="1" dirty="0" err="1" smtClean="0">
                <a:solidFill>
                  <a:srgbClr val="FF0000"/>
                </a:solidFill>
              </a:rPr>
              <a:t>дээш</a:t>
            </a:r>
            <a:r>
              <a:rPr lang="ru-RU" sz="6600" b="1" dirty="0" smtClean="0">
                <a:solidFill>
                  <a:srgbClr val="FF0000"/>
                </a:solidFill>
              </a:rPr>
              <a:t> </a:t>
            </a:r>
            <a:r>
              <a:rPr lang="ru-RU" sz="6600" b="1" dirty="0" err="1" smtClean="0">
                <a:solidFill>
                  <a:srgbClr val="FF0000"/>
                </a:solidFill>
              </a:rPr>
              <a:t>четтирдим</a:t>
            </a:r>
            <a:r>
              <a:rPr lang="ru-RU" sz="6600" b="1" dirty="0" smtClean="0">
                <a:solidFill>
                  <a:srgbClr val="FF0000"/>
                </a:solidFill>
              </a:rPr>
              <a:t>!</a:t>
            </a:r>
            <a:endParaRPr lang="ru-RU" sz="6600" b="1" dirty="0">
              <a:solidFill>
                <a:srgbClr val="FF0000"/>
              </a:solidFill>
            </a:endParaRPr>
          </a:p>
        </p:txBody>
      </p:sp>
    </p:spTree>
    <p:extLst>
      <p:ext uri="{BB962C8B-B14F-4D97-AF65-F5344CB8AC3E}">
        <p14:creationId xmlns:p14="http://schemas.microsoft.com/office/powerpoint/2010/main" xmlns="" val="3881402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964488" cy="6408712"/>
          </a:xfrm>
        </p:spPr>
        <p:txBody>
          <a:bodyPr>
            <a:normAutofit fontScale="90000"/>
          </a:bodyPr>
          <a:lstStyle/>
          <a:p>
            <a:r>
              <a:rPr lang="ru-RU" sz="2400" dirty="0" smtClean="0"/>
              <a:t>	</a:t>
            </a:r>
            <a:r>
              <a:rPr lang="ru-RU" sz="2400" b="1" dirty="0" smtClean="0">
                <a:solidFill>
                  <a:srgbClr val="050317"/>
                </a:solidFill>
              </a:rPr>
              <a:t>Борт – </a:t>
            </a:r>
            <a:r>
              <a:rPr lang="ru-RU" sz="2400" b="1" dirty="0" err="1" smtClean="0">
                <a:solidFill>
                  <a:srgbClr val="050317"/>
                </a:solidFill>
              </a:rPr>
              <a:t>кижинин</a:t>
            </a:r>
            <a:r>
              <a:rPr lang="ru-RU" sz="2400" b="1" dirty="0" smtClean="0">
                <a:solidFill>
                  <a:srgbClr val="050317"/>
                </a:solidFill>
              </a:rPr>
              <a:t> </a:t>
            </a:r>
            <a:r>
              <a:rPr lang="ru-RU" sz="2400" b="1" dirty="0" err="1" smtClean="0">
                <a:solidFill>
                  <a:srgbClr val="050317"/>
                </a:solidFill>
              </a:rPr>
              <a:t>хун</a:t>
            </a:r>
            <a:r>
              <a:rPr lang="ru-RU" sz="2400" b="1" dirty="0" smtClean="0">
                <a:solidFill>
                  <a:srgbClr val="050317"/>
                </a:solidFill>
              </a:rPr>
              <a:t> </a:t>
            </a:r>
            <a:r>
              <a:rPr lang="ru-RU" sz="2400" b="1" dirty="0" err="1" smtClean="0">
                <a:solidFill>
                  <a:srgbClr val="050317"/>
                </a:solidFill>
              </a:rPr>
              <a:t>буруде</a:t>
            </a:r>
            <a:r>
              <a:rPr lang="ru-RU" sz="2400" b="1" dirty="0" smtClean="0">
                <a:solidFill>
                  <a:srgbClr val="050317"/>
                </a:solidFill>
              </a:rPr>
              <a:t> </a:t>
            </a:r>
            <a:r>
              <a:rPr lang="ru-RU" sz="2400" b="1" dirty="0" err="1" smtClean="0">
                <a:solidFill>
                  <a:srgbClr val="050317"/>
                </a:solidFill>
              </a:rPr>
              <a:t>кедер</a:t>
            </a:r>
            <a:r>
              <a:rPr lang="ru-RU" sz="2400" b="1" dirty="0" smtClean="0">
                <a:solidFill>
                  <a:srgbClr val="050317"/>
                </a:solidFill>
              </a:rPr>
              <a:t> </a:t>
            </a:r>
            <a:r>
              <a:rPr lang="ru-RU" sz="2400" b="1" dirty="0" err="1" smtClean="0">
                <a:solidFill>
                  <a:srgbClr val="050317"/>
                </a:solidFill>
              </a:rPr>
              <a:t>хеви</a:t>
            </a:r>
            <a:r>
              <a:rPr lang="ru-RU" sz="2400" b="1" dirty="0" smtClean="0">
                <a:solidFill>
                  <a:srgbClr val="050317"/>
                </a:solidFill>
              </a:rPr>
              <a:t> </a:t>
            </a:r>
            <a:r>
              <a:rPr lang="ru-RU" sz="2400" b="1" dirty="0" err="1" smtClean="0">
                <a:solidFill>
                  <a:srgbClr val="050317"/>
                </a:solidFill>
              </a:rPr>
              <a:t>боордан</a:t>
            </a:r>
            <a:r>
              <a:rPr lang="ru-RU" sz="2400" b="1" dirty="0" smtClean="0">
                <a:solidFill>
                  <a:srgbClr val="050317"/>
                </a:solidFill>
              </a:rPr>
              <a:t> </a:t>
            </a:r>
            <a:r>
              <a:rPr lang="ru-RU" sz="2400" b="1" dirty="0" err="1" smtClean="0">
                <a:solidFill>
                  <a:srgbClr val="050317"/>
                </a:solidFill>
              </a:rPr>
              <a:t>ангыда</a:t>
            </a:r>
            <a:r>
              <a:rPr lang="ru-RU" sz="2400" b="1" dirty="0" smtClean="0">
                <a:solidFill>
                  <a:srgbClr val="050317"/>
                </a:solidFill>
              </a:rPr>
              <a:t>, </a:t>
            </a:r>
            <a:r>
              <a:rPr lang="ru-RU" sz="2400" b="1" dirty="0" err="1" smtClean="0">
                <a:solidFill>
                  <a:srgbClr val="050317"/>
                </a:solidFill>
              </a:rPr>
              <a:t>каастанылганын</a:t>
            </a:r>
            <a:r>
              <a:rPr lang="ru-RU" sz="2400" b="1" dirty="0" smtClean="0">
                <a:solidFill>
                  <a:srgbClr val="050317"/>
                </a:solidFill>
              </a:rPr>
              <a:t>, </a:t>
            </a:r>
            <a:r>
              <a:rPr lang="ru-RU" sz="2400" b="1" dirty="0" err="1" smtClean="0">
                <a:solidFill>
                  <a:srgbClr val="050317"/>
                </a:solidFill>
              </a:rPr>
              <a:t>албан</a:t>
            </a:r>
            <a:r>
              <a:rPr lang="ru-RU" sz="2400" b="1" dirty="0" smtClean="0">
                <a:solidFill>
                  <a:srgbClr val="050317"/>
                </a:solidFill>
              </a:rPr>
              <a:t> </a:t>
            </a:r>
            <a:r>
              <a:rPr lang="ru-RU" sz="2400" b="1" dirty="0" err="1" smtClean="0">
                <a:solidFill>
                  <a:srgbClr val="050317"/>
                </a:solidFill>
              </a:rPr>
              <a:t>езузунун</a:t>
            </a:r>
            <a:r>
              <a:rPr lang="ru-RU" sz="2400" b="1" dirty="0" smtClean="0">
                <a:solidFill>
                  <a:srgbClr val="050317"/>
                </a:solidFill>
              </a:rPr>
              <a:t>, эрге – </a:t>
            </a:r>
            <a:r>
              <a:rPr lang="ru-RU" sz="2400" b="1" dirty="0" err="1" smtClean="0">
                <a:solidFill>
                  <a:srgbClr val="050317"/>
                </a:solidFill>
              </a:rPr>
              <a:t>дужаал</a:t>
            </a:r>
            <a:r>
              <a:rPr lang="ru-RU" sz="2400" b="1" dirty="0" smtClean="0">
                <a:solidFill>
                  <a:srgbClr val="050317"/>
                </a:solidFill>
              </a:rPr>
              <a:t>  </a:t>
            </a:r>
            <a:r>
              <a:rPr lang="ru-RU" sz="2400" b="1" dirty="0" err="1" smtClean="0">
                <a:solidFill>
                  <a:srgbClr val="050317"/>
                </a:solidFill>
              </a:rPr>
              <a:t>ылгавырын</a:t>
            </a:r>
            <a:r>
              <a:rPr lang="ru-RU" sz="2400" b="1" dirty="0" smtClean="0">
                <a:solidFill>
                  <a:srgbClr val="050317"/>
                </a:solidFill>
              </a:rPr>
              <a:t>  </a:t>
            </a:r>
            <a:r>
              <a:rPr lang="ru-RU" sz="2400" b="1" dirty="0" err="1" smtClean="0">
                <a:solidFill>
                  <a:srgbClr val="050317"/>
                </a:solidFill>
              </a:rPr>
              <a:t>коргузеринин</a:t>
            </a:r>
            <a:r>
              <a:rPr lang="ru-RU" sz="2400" b="1" dirty="0" smtClean="0">
                <a:solidFill>
                  <a:srgbClr val="050317"/>
                </a:solidFill>
              </a:rPr>
              <a:t>, </a:t>
            </a:r>
            <a:r>
              <a:rPr lang="ru-RU" sz="2400" b="1" dirty="0" err="1" smtClean="0">
                <a:solidFill>
                  <a:srgbClr val="050317"/>
                </a:solidFill>
              </a:rPr>
              <a:t>хунду-чергенин</a:t>
            </a:r>
            <a:r>
              <a:rPr lang="ru-RU" sz="2400" b="1" dirty="0" smtClean="0">
                <a:solidFill>
                  <a:srgbClr val="050317"/>
                </a:solidFill>
              </a:rPr>
              <a:t> </a:t>
            </a:r>
            <a:r>
              <a:rPr lang="ru-RU" sz="2400" b="1" dirty="0" err="1" smtClean="0">
                <a:solidFill>
                  <a:srgbClr val="050317"/>
                </a:solidFill>
              </a:rPr>
              <a:t>болгаш</a:t>
            </a:r>
            <a:r>
              <a:rPr lang="ru-RU" sz="2400" b="1" dirty="0" smtClean="0">
                <a:solidFill>
                  <a:srgbClr val="050317"/>
                </a:solidFill>
              </a:rPr>
              <a:t> </a:t>
            </a:r>
            <a:r>
              <a:rPr lang="ru-RU" sz="2400" b="1" dirty="0" err="1" smtClean="0">
                <a:solidFill>
                  <a:srgbClr val="050317"/>
                </a:solidFill>
              </a:rPr>
              <a:t>сузуглелдин</a:t>
            </a:r>
            <a:r>
              <a:rPr lang="ru-RU" sz="2400" b="1" dirty="0" smtClean="0">
                <a:solidFill>
                  <a:srgbClr val="050317"/>
                </a:solidFill>
              </a:rPr>
              <a:t> база </a:t>
            </a:r>
            <a:r>
              <a:rPr lang="ru-RU" sz="2400" b="1" dirty="0" err="1" smtClean="0">
                <a:solidFill>
                  <a:srgbClr val="050317"/>
                </a:solidFill>
              </a:rPr>
              <a:t>хеви</a:t>
            </a:r>
            <a:r>
              <a:rPr lang="ru-RU" sz="2400" b="1" dirty="0" smtClean="0">
                <a:solidFill>
                  <a:srgbClr val="050317"/>
                </a:solidFill>
              </a:rPr>
              <a:t> </a:t>
            </a:r>
            <a:r>
              <a:rPr lang="ru-RU" sz="2400" b="1" dirty="0" err="1" smtClean="0">
                <a:solidFill>
                  <a:srgbClr val="050317"/>
                </a:solidFill>
              </a:rPr>
              <a:t>болур</a:t>
            </a:r>
            <a:r>
              <a:rPr lang="ru-RU" sz="2400" b="1" dirty="0" smtClean="0">
                <a:solidFill>
                  <a:srgbClr val="050317"/>
                </a:solidFill>
              </a:rPr>
              <a:t>. </a:t>
            </a:r>
            <a:r>
              <a:rPr lang="ru-RU" sz="2400" b="1" dirty="0" err="1" smtClean="0">
                <a:solidFill>
                  <a:srgbClr val="050317"/>
                </a:solidFill>
              </a:rPr>
              <a:t>Тываларнын</a:t>
            </a:r>
            <a:r>
              <a:rPr lang="ru-RU" sz="2400" b="1" dirty="0" smtClean="0">
                <a:solidFill>
                  <a:srgbClr val="050317"/>
                </a:solidFill>
              </a:rPr>
              <a:t> </a:t>
            </a:r>
            <a:r>
              <a:rPr lang="ru-RU" sz="2400" b="1" dirty="0" err="1" smtClean="0">
                <a:solidFill>
                  <a:srgbClr val="050317"/>
                </a:solidFill>
              </a:rPr>
              <a:t>идик-хевинге</a:t>
            </a:r>
            <a:r>
              <a:rPr lang="ru-RU" sz="2400" b="1" dirty="0" smtClean="0">
                <a:solidFill>
                  <a:srgbClr val="050317"/>
                </a:solidFill>
              </a:rPr>
              <a:t>, </a:t>
            </a:r>
            <a:r>
              <a:rPr lang="ru-RU" sz="2400" b="1" dirty="0" err="1" smtClean="0">
                <a:solidFill>
                  <a:srgbClr val="050317"/>
                </a:solidFill>
              </a:rPr>
              <a:t>эт-севинге</a:t>
            </a:r>
            <a:r>
              <a:rPr lang="ru-RU" sz="2400" b="1" dirty="0" smtClean="0">
                <a:solidFill>
                  <a:srgbClr val="050317"/>
                </a:solidFill>
              </a:rPr>
              <a:t> </a:t>
            </a:r>
            <a:r>
              <a:rPr lang="ru-RU" sz="2400" b="1" dirty="0" err="1" smtClean="0">
                <a:solidFill>
                  <a:srgbClr val="050317"/>
                </a:solidFill>
              </a:rPr>
              <a:t>хумагалыг</a:t>
            </a:r>
            <a:r>
              <a:rPr lang="ru-RU" sz="2400" b="1" dirty="0" smtClean="0">
                <a:solidFill>
                  <a:srgbClr val="050317"/>
                </a:solidFill>
              </a:rPr>
              <a:t> </a:t>
            </a:r>
            <a:r>
              <a:rPr lang="ru-RU" sz="2400" b="1" dirty="0" err="1" smtClean="0">
                <a:solidFill>
                  <a:srgbClr val="050317"/>
                </a:solidFill>
              </a:rPr>
              <a:t>чораанын</a:t>
            </a:r>
            <a:r>
              <a:rPr lang="ru-RU" sz="2400" b="1" dirty="0" smtClean="0">
                <a:solidFill>
                  <a:srgbClr val="050317"/>
                </a:solidFill>
              </a:rPr>
              <a:t> «Боргу </a:t>
            </a:r>
            <a:r>
              <a:rPr lang="ru-RU" sz="2400" b="1" dirty="0" err="1" smtClean="0">
                <a:solidFill>
                  <a:srgbClr val="050317"/>
                </a:solidFill>
              </a:rPr>
              <a:t>чокта</a:t>
            </a:r>
            <a:r>
              <a:rPr lang="ru-RU" sz="2400" b="1" dirty="0" smtClean="0">
                <a:solidFill>
                  <a:srgbClr val="050317"/>
                </a:solidFill>
              </a:rPr>
              <a:t> – </a:t>
            </a:r>
            <a:r>
              <a:rPr lang="ru-RU" sz="2400" b="1" dirty="0" err="1" smtClean="0">
                <a:solidFill>
                  <a:srgbClr val="050317"/>
                </a:solidFill>
              </a:rPr>
              <a:t>сузу</a:t>
            </a:r>
            <a:r>
              <a:rPr lang="ru-RU" sz="2400" b="1" dirty="0" smtClean="0">
                <a:solidFill>
                  <a:srgbClr val="050317"/>
                </a:solidFill>
              </a:rPr>
              <a:t> </a:t>
            </a:r>
            <a:r>
              <a:rPr lang="ru-RU" sz="2400" b="1" dirty="0" err="1" smtClean="0">
                <a:solidFill>
                  <a:srgbClr val="050317"/>
                </a:solidFill>
              </a:rPr>
              <a:t>чок</a:t>
            </a:r>
            <a:r>
              <a:rPr lang="ru-RU" sz="2400" b="1" dirty="0">
                <a:solidFill>
                  <a:srgbClr val="050317"/>
                </a:solidFill>
              </a:rPr>
              <a:t> </a:t>
            </a:r>
            <a:r>
              <a:rPr lang="ru-RU" sz="2400" b="1" dirty="0" smtClean="0">
                <a:solidFill>
                  <a:srgbClr val="050317"/>
                </a:solidFill>
              </a:rPr>
              <a:t>, куру </a:t>
            </a:r>
            <a:r>
              <a:rPr lang="ru-RU" sz="2400" b="1" dirty="0" err="1" smtClean="0">
                <a:solidFill>
                  <a:srgbClr val="050317"/>
                </a:solidFill>
              </a:rPr>
              <a:t>чокта</a:t>
            </a:r>
            <a:r>
              <a:rPr lang="ru-RU" sz="2400" b="1" dirty="0" smtClean="0">
                <a:solidFill>
                  <a:srgbClr val="050317"/>
                </a:solidFill>
              </a:rPr>
              <a:t> – солгу </a:t>
            </a:r>
            <a:r>
              <a:rPr lang="ru-RU" sz="2400" b="1" dirty="0" err="1" smtClean="0">
                <a:solidFill>
                  <a:srgbClr val="050317"/>
                </a:solidFill>
              </a:rPr>
              <a:t>чок</a:t>
            </a:r>
            <a:r>
              <a:rPr lang="ru-RU" sz="2400" b="1" dirty="0" smtClean="0">
                <a:solidFill>
                  <a:srgbClr val="050317"/>
                </a:solidFill>
              </a:rPr>
              <a:t>», «</a:t>
            </a:r>
            <a:r>
              <a:rPr lang="ru-RU" sz="2400" b="1" dirty="0" err="1">
                <a:solidFill>
                  <a:srgbClr val="050317"/>
                </a:solidFill>
              </a:rPr>
              <a:t>Идик</a:t>
            </a:r>
            <a:r>
              <a:rPr lang="ru-RU" sz="2400" b="1" dirty="0">
                <a:solidFill>
                  <a:srgbClr val="050317"/>
                </a:solidFill>
              </a:rPr>
              <a:t> </a:t>
            </a:r>
            <a:r>
              <a:rPr lang="ru-RU" sz="2400" b="1" dirty="0" err="1">
                <a:solidFill>
                  <a:srgbClr val="050317"/>
                </a:solidFill>
              </a:rPr>
              <a:t>бакта</a:t>
            </a:r>
            <a:r>
              <a:rPr lang="ru-RU" sz="2400" b="1" dirty="0">
                <a:solidFill>
                  <a:srgbClr val="050317"/>
                </a:solidFill>
              </a:rPr>
              <a:t> – </a:t>
            </a:r>
            <a:r>
              <a:rPr lang="ru-RU" sz="2400" b="1" dirty="0" err="1">
                <a:solidFill>
                  <a:srgbClr val="050317"/>
                </a:solidFill>
              </a:rPr>
              <a:t>эжик</a:t>
            </a:r>
            <a:r>
              <a:rPr lang="ru-RU" sz="2400" b="1" dirty="0">
                <a:solidFill>
                  <a:srgbClr val="050317"/>
                </a:solidFill>
              </a:rPr>
              <a:t> </a:t>
            </a:r>
            <a:r>
              <a:rPr lang="ru-RU" sz="2400" b="1" dirty="0" err="1">
                <a:solidFill>
                  <a:srgbClr val="050317"/>
                </a:solidFill>
              </a:rPr>
              <a:t>ырак</a:t>
            </a:r>
            <a:r>
              <a:rPr lang="ru-RU" sz="2400" b="1" dirty="0">
                <a:solidFill>
                  <a:srgbClr val="050317"/>
                </a:solidFill>
              </a:rPr>
              <a:t>, </a:t>
            </a:r>
            <a:r>
              <a:rPr lang="ru-RU" sz="2400" b="1" dirty="0" err="1">
                <a:solidFill>
                  <a:srgbClr val="050317"/>
                </a:solidFill>
              </a:rPr>
              <a:t>эзер</a:t>
            </a:r>
            <a:r>
              <a:rPr lang="ru-RU" sz="2400" b="1" dirty="0">
                <a:solidFill>
                  <a:srgbClr val="050317"/>
                </a:solidFill>
              </a:rPr>
              <a:t> </a:t>
            </a:r>
            <a:r>
              <a:rPr lang="ru-RU" sz="2400" b="1" dirty="0" err="1">
                <a:solidFill>
                  <a:srgbClr val="050317"/>
                </a:solidFill>
              </a:rPr>
              <a:t>бакта</a:t>
            </a:r>
            <a:r>
              <a:rPr lang="ru-RU" sz="2400" b="1" dirty="0">
                <a:solidFill>
                  <a:srgbClr val="050317"/>
                </a:solidFill>
              </a:rPr>
              <a:t> – </a:t>
            </a:r>
            <a:r>
              <a:rPr lang="ru-RU" sz="2400" b="1" dirty="0" err="1">
                <a:solidFill>
                  <a:srgbClr val="050317"/>
                </a:solidFill>
              </a:rPr>
              <a:t>кодан</a:t>
            </a:r>
            <a:r>
              <a:rPr lang="ru-RU" sz="2400" b="1" dirty="0">
                <a:solidFill>
                  <a:srgbClr val="050317"/>
                </a:solidFill>
              </a:rPr>
              <a:t> </a:t>
            </a:r>
            <a:r>
              <a:rPr lang="ru-RU" sz="2400" b="1" dirty="0" err="1">
                <a:solidFill>
                  <a:srgbClr val="050317"/>
                </a:solidFill>
              </a:rPr>
              <a:t>ырак</a:t>
            </a:r>
            <a:r>
              <a:rPr lang="ru-RU" sz="2400" b="1" dirty="0">
                <a:solidFill>
                  <a:srgbClr val="050317"/>
                </a:solidFill>
              </a:rPr>
              <a:t> </a:t>
            </a:r>
            <a:r>
              <a:rPr lang="ru-RU" sz="2400" b="1" dirty="0" smtClean="0">
                <a:solidFill>
                  <a:srgbClr val="050317"/>
                </a:solidFill>
              </a:rPr>
              <a:t>» </a:t>
            </a:r>
            <a:r>
              <a:rPr lang="ru-RU" sz="2400" b="1" dirty="0" err="1" smtClean="0">
                <a:solidFill>
                  <a:srgbClr val="050317"/>
                </a:solidFill>
              </a:rPr>
              <a:t>дээн</a:t>
            </a:r>
            <a:r>
              <a:rPr lang="ru-RU" sz="2400" b="1" dirty="0" smtClean="0">
                <a:solidFill>
                  <a:srgbClr val="050317"/>
                </a:solidFill>
              </a:rPr>
              <a:t>  </a:t>
            </a:r>
            <a:r>
              <a:rPr lang="ru-RU" sz="2400" b="1" dirty="0" err="1" smtClean="0">
                <a:solidFill>
                  <a:srgbClr val="050317"/>
                </a:solidFill>
              </a:rPr>
              <a:t>чечен</a:t>
            </a:r>
            <a:r>
              <a:rPr lang="ru-RU" sz="2400" b="1" dirty="0" smtClean="0">
                <a:solidFill>
                  <a:srgbClr val="050317"/>
                </a:solidFill>
              </a:rPr>
              <a:t> </a:t>
            </a:r>
            <a:r>
              <a:rPr lang="ru-RU" sz="2400" b="1" dirty="0" err="1" smtClean="0">
                <a:solidFill>
                  <a:srgbClr val="050317"/>
                </a:solidFill>
              </a:rPr>
              <a:t>болгаш</a:t>
            </a:r>
            <a:r>
              <a:rPr lang="ru-RU" sz="2400" b="1" dirty="0" smtClean="0">
                <a:solidFill>
                  <a:srgbClr val="050317"/>
                </a:solidFill>
              </a:rPr>
              <a:t> </a:t>
            </a:r>
            <a:r>
              <a:rPr lang="ru-RU" sz="2400" b="1" dirty="0" err="1" smtClean="0">
                <a:solidFill>
                  <a:srgbClr val="050317"/>
                </a:solidFill>
              </a:rPr>
              <a:t>улугер</a:t>
            </a:r>
            <a:r>
              <a:rPr lang="ru-RU" sz="2400" b="1" dirty="0" smtClean="0">
                <a:solidFill>
                  <a:srgbClr val="050317"/>
                </a:solidFill>
              </a:rPr>
              <a:t> </a:t>
            </a:r>
            <a:r>
              <a:rPr lang="ru-RU" sz="2400" b="1" dirty="0" err="1" smtClean="0">
                <a:solidFill>
                  <a:srgbClr val="050317"/>
                </a:solidFill>
              </a:rPr>
              <a:t>состер</a:t>
            </a:r>
            <a:r>
              <a:rPr lang="ru-RU" sz="2400" b="1" dirty="0" smtClean="0">
                <a:solidFill>
                  <a:srgbClr val="050317"/>
                </a:solidFill>
              </a:rPr>
              <a:t> </a:t>
            </a:r>
            <a:r>
              <a:rPr lang="ru-RU" sz="2400" b="1" dirty="0" err="1" smtClean="0">
                <a:solidFill>
                  <a:srgbClr val="050317"/>
                </a:solidFill>
              </a:rPr>
              <a:t>соглеп</a:t>
            </a:r>
            <a:r>
              <a:rPr lang="ru-RU" sz="2400" b="1" dirty="0" smtClean="0">
                <a:solidFill>
                  <a:srgbClr val="050317"/>
                </a:solidFill>
              </a:rPr>
              <a:t> </a:t>
            </a:r>
            <a:r>
              <a:rPr lang="ru-RU" sz="2400" b="1" dirty="0" err="1" smtClean="0">
                <a:solidFill>
                  <a:srgbClr val="050317"/>
                </a:solidFill>
              </a:rPr>
              <a:t>турар</a:t>
            </a:r>
            <a:r>
              <a:rPr lang="ru-RU" sz="2400" b="1" dirty="0" smtClean="0">
                <a:solidFill>
                  <a:srgbClr val="050317"/>
                </a:solidFill>
              </a:rPr>
              <a:t>.</a:t>
            </a:r>
            <a:br>
              <a:rPr lang="ru-RU" sz="2400" b="1" dirty="0" smtClean="0">
                <a:solidFill>
                  <a:srgbClr val="050317"/>
                </a:solidFill>
              </a:rPr>
            </a:br>
            <a:r>
              <a:rPr lang="ru-RU" sz="2400" b="1" dirty="0">
                <a:solidFill>
                  <a:srgbClr val="050317"/>
                </a:solidFill>
              </a:rPr>
              <a:t>	</a:t>
            </a:r>
            <a:r>
              <a:rPr lang="ru-RU" sz="2400" b="1" dirty="0" err="1" smtClean="0">
                <a:solidFill>
                  <a:srgbClr val="050317"/>
                </a:solidFill>
              </a:rPr>
              <a:t>Тывалар</a:t>
            </a:r>
            <a:r>
              <a:rPr lang="ru-RU" sz="2400" b="1" dirty="0" smtClean="0">
                <a:solidFill>
                  <a:srgbClr val="050317"/>
                </a:solidFill>
              </a:rPr>
              <a:t> </a:t>
            </a:r>
            <a:r>
              <a:rPr lang="ru-RU" sz="2400" b="1" dirty="0" err="1" smtClean="0">
                <a:solidFill>
                  <a:srgbClr val="050317"/>
                </a:solidFill>
              </a:rPr>
              <a:t>борттер</a:t>
            </a:r>
            <a:r>
              <a:rPr lang="ru-RU" sz="2400" b="1" dirty="0" smtClean="0">
                <a:solidFill>
                  <a:srgbClr val="050317"/>
                </a:solidFill>
              </a:rPr>
              <a:t> </a:t>
            </a:r>
            <a:r>
              <a:rPr lang="ru-RU" sz="2400" b="1" dirty="0" err="1" smtClean="0">
                <a:solidFill>
                  <a:srgbClr val="050317"/>
                </a:solidFill>
              </a:rPr>
              <a:t>кижинин</a:t>
            </a:r>
            <a:r>
              <a:rPr lang="ru-RU" sz="2400" b="1" dirty="0" smtClean="0">
                <a:solidFill>
                  <a:srgbClr val="050317"/>
                </a:solidFill>
              </a:rPr>
              <a:t> </a:t>
            </a:r>
            <a:r>
              <a:rPr lang="ru-RU" sz="2400" b="1" dirty="0" err="1" smtClean="0">
                <a:solidFill>
                  <a:srgbClr val="050317"/>
                </a:solidFill>
              </a:rPr>
              <a:t>сулде-чергези</a:t>
            </a:r>
            <a:r>
              <a:rPr lang="ru-RU" sz="2400" b="1" dirty="0" smtClean="0">
                <a:solidFill>
                  <a:srgbClr val="050317"/>
                </a:solidFill>
              </a:rPr>
              <a:t>, </a:t>
            </a:r>
            <a:r>
              <a:rPr lang="ru-RU" sz="2400" b="1" dirty="0" err="1" smtClean="0">
                <a:solidFill>
                  <a:srgbClr val="050317"/>
                </a:solidFill>
              </a:rPr>
              <a:t>хей-аъды</a:t>
            </a:r>
            <a:r>
              <a:rPr lang="ru-RU" sz="2400" b="1" dirty="0" smtClean="0">
                <a:solidFill>
                  <a:srgbClr val="050317"/>
                </a:solidFill>
              </a:rPr>
              <a:t> </a:t>
            </a:r>
            <a:r>
              <a:rPr lang="ru-RU" sz="2400" b="1" dirty="0" err="1" smtClean="0">
                <a:solidFill>
                  <a:srgbClr val="050317"/>
                </a:solidFill>
              </a:rPr>
              <a:t>синген</a:t>
            </a:r>
            <a:r>
              <a:rPr lang="ru-RU" sz="2400" b="1" dirty="0" smtClean="0">
                <a:solidFill>
                  <a:srgbClr val="050317"/>
                </a:solidFill>
              </a:rPr>
              <a:t>, </a:t>
            </a:r>
            <a:r>
              <a:rPr lang="ru-RU" sz="2400" b="1" dirty="0" err="1" smtClean="0">
                <a:solidFill>
                  <a:srgbClr val="050317"/>
                </a:solidFill>
              </a:rPr>
              <a:t>ынчангаш</a:t>
            </a:r>
            <a:r>
              <a:rPr lang="ru-RU" sz="2400" b="1" dirty="0" smtClean="0">
                <a:solidFill>
                  <a:srgbClr val="050317"/>
                </a:solidFill>
              </a:rPr>
              <a:t> </a:t>
            </a:r>
            <a:r>
              <a:rPr lang="ru-RU" sz="2400" b="1" dirty="0" err="1" smtClean="0">
                <a:solidFill>
                  <a:srgbClr val="050317"/>
                </a:solidFill>
              </a:rPr>
              <a:t>ону</a:t>
            </a:r>
            <a:r>
              <a:rPr lang="ru-RU" sz="2400" b="1" dirty="0" smtClean="0">
                <a:solidFill>
                  <a:srgbClr val="050317"/>
                </a:solidFill>
              </a:rPr>
              <a:t> ору </a:t>
            </a:r>
            <a:r>
              <a:rPr lang="ru-RU" sz="2400" b="1" dirty="0" err="1" smtClean="0">
                <a:solidFill>
                  <a:srgbClr val="050317"/>
                </a:solidFill>
              </a:rPr>
              <a:t>баштандыр</a:t>
            </a:r>
            <a:r>
              <a:rPr lang="ru-RU" sz="2400" b="1" dirty="0" smtClean="0">
                <a:solidFill>
                  <a:srgbClr val="050317"/>
                </a:solidFill>
              </a:rPr>
              <a:t> </a:t>
            </a:r>
            <a:r>
              <a:rPr lang="ru-RU" sz="2400" b="1" dirty="0" err="1" smtClean="0">
                <a:solidFill>
                  <a:srgbClr val="050317"/>
                </a:solidFill>
              </a:rPr>
              <a:t>салбас</a:t>
            </a:r>
            <a:r>
              <a:rPr lang="ru-RU" sz="2400" b="1" dirty="0" smtClean="0">
                <a:solidFill>
                  <a:srgbClr val="050317"/>
                </a:solidFill>
              </a:rPr>
              <a:t>, </a:t>
            </a:r>
            <a:r>
              <a:rPr lang="ru-RU" sz="2400" b="1" dirty="0" err="1" smtClean="0">
                <a:solidFill>
                  <a:srgbClr val="050317"/>
                </a:solidFill>
              </a:rPr>
              <a:t>чуге</a:t>
            </a:r>
            <a:r>
              <a:rPr lang="ru-RU" sz="2400" b="1" dirty="0" smtClean="0">
                <a:solidFill>
                  <a:srgbClr val="050317"/>
                </a:solidFill>
              </a:rPr>
              <a:t> </a:t>
            </a:r>
            <a:r>
              <a:rPr lang="ru-RU" sz="2400" b="1" dirty="0" err="1" smtClean="0">
                <a:solidFill>
                  <a:srgbClr val="050317"/>
                </a:solidFill>
              </a:rPr>
              <a:t>дизе</a:t>
            </a:r>
            <a:r>
              <a:rPr lang="ru-RU" sz="2400" b="1" dirty="0" smtClean="0">
                <a:solidFill>
                  <a:srgbClr val="050317"/>
                </a:solidFill>
              </a:rPr>
              <a:t> </a:t>
            </a:r>
            <a:r>
              <a:rPr lang="ru-RU" sz="2400" b="1" dirty="0" err="1" smtClean="0">
                <a:solidFill>
                  <a:srgbClr val="050317"/>
                </a:solidFill>
              </a:rPr>
              <a:t>хей-аъды</a:t>
            </a:r>
            <a:r>
              <a:rPr lang="ru-RU" sz="2400" b="1" dirty="0" smtClean="0">
                <a:solidFill>
                  <a:srgbClr val="050317"/>
                </a:solidFill>
              </a:rPr>
              <a:t> «</a:t>
            </a:r>
            <a:r>
              <a:rPr lang="ru-RU" sz="2400" b="1" dirty="0" err="1" smtClean="0">
                <a:solidFill>
                  <a:srgbClr val="050317"/>
                </a:solidFill>
              </a:rPr>
              <a:t>ужуга</a:t>
            </a:r>
            <a:r>
              <a:rPr lang="ru-RU" sz="2400" b="1" dirty="0" smtClean="0">
                <a:solidFill>
                  <a:srgbClr val="050317"/>
                </a:solidFill>
              </a:rPr>
              <a:t>» </a:t>
            </a:r>
            <a:r>
              <a:rPr lang="ru-RU" sz="2400" b="1" dirty="0" err="1" smtClean="0">
                <a:solidFill>
                  <a:srgbClr val="050317"/>
                </a:solidFill>
              </a:rPr>
              <a:t>бээр</a:t>
            </a:r>
            <a:r>
              <a:rPr lang="ru-RU" sz="2400" b="1" dirty="0" smtClean="0">
                <a:solidFill>
                  <a:srgbClr val="050317"/>
                </a:solidFill>
              </a:rPr>
              <a:t> </a:t>
            </a:r>
            <a:r>
              <a:rPr lang="ru-RU" sz="2400" b="1" dirty="0" err="1" smtClean="0">
                <a:solidFill>
                  <a:srgbClr val="050317"/>
                </a:solidFill>
              </a:rPr>
              <a:t>деп</a:t>
            </a:r>
            <a:r>
              <a:rPr lang="ru-RU" sz="2400" b="1" dirty="0" smtClean="0">
                <a:solidFill>
                  <a:srgbClr val="050317"/>
                </a:solidFill>
              </a:rPr>
              <a:t> </a:t>
            </a:r>
            <a:r>
              <a:rPr lang="ru-RU" sz="2400" b="1" dirty="0" err="1" smtClean="0">
                <a:solidFill>
                  <a:srgbClr val="050317"/>
                </a:solidFill>
              </a:rPr>
              <a:t>сузуглээр</a:t>
            </a:r>
            <a:r>
              <a:rPr lang="ru-RU" sz="2400" b="1" dirty="0" smtClean="0">
                <a:solidFill>
                  <a:srgbClr val="050317"/>
                </a:solidFill>
              </a:rPr>
              <a:t>.</a:t>
            </a:r>
            <a:br>
              <a:rPr lang="ru-RU" sz="2400" b="1" dirty="0" smtClean="0">
                <a:solidFill>
                  <a:srgbClr val="050317"/>
                </a:solidFill>
              </a:rPr>
            </a:br>
            <a:r>
              <a:rPr lang="ru-RU" sz="2400" b="1" dirty="0">
                <a:solidFill>
                  <a:srgbClr val="050317"/>
                </a:solidFill>
              </a:rPr>
              <a:t>	</a:t>
            </a:r>
            <a:r>
              <a:rPr lang="ru-RU" sz="2400" b="1" dirty="0" smtClean="0">
                <a:solidFill>
                  <a:srgbClr val="050317"/>
                </a:solidFill>
              </a:rPr>
              <a:t>Тыва </a:t>
            </a:r>
            <a:r>
              <a:rPr lang="ru-RU" sz="2400" b="1" dirty="0" err="1" smtClean="0">
                <a:solidFill>
                  <a:srgbClr val="050317"/>
                </a:solidFill>
              </a:rPr>
              <a:t>борттун</a:t>
            </a:r>
            <a:r>
              <a:rPr lang="ru-RU" sz="2400" b="1" dirty="0" smtClean="0">
                <a:solidFill>
                  <a:srgbClr val="050317"/>
                </a:solidFill>
              </a:rPr>
              <a:t> </a:t>
            </a:r>
            <a:r>
              <a:rPr lang="ru-RU" sz="2400" b="1" dirty="0" err="1" smtClean="0">
                <a:solidFill>
                  <a:srgbClr val="050317"/>
                </a:solidFill>
              </a:rPr>
              <a:t>чергезин</a:t>
            </a:r>
            <a:r>
              <a:rPr lang="ru-RU" sz="2400" b="1" dirty="0" smtClean="0">
                <a:solidFill>
                  <a:srgbClr val="050317"/>
                </a:solidFill>
              </a:rPr>
              <a:t> </a:t>
            </a:r>
            <a:r>
              <a:rPr lang="ru-RU" sz="2400" b="1" dirty="0" err="1" smtClean="0">
                <a:solidFill>
                  <a:srgbClr val="050317"/>
                </a:solidFill>
              </a:rPr>
              <a:t>хамааты</a:t>
            </a:r>
            <a:r>
              <a:rPr lang="ru-RU" sz="2400" b="1" dirty="0" smtClean="0">
                <a:solidFill>
                  <a:srgbClr val="050317"/>
                </a:solidFill>
              </a:rPr>
              <a:t>, </a:t>
            </a:r>
            <a:r>
              <a:rPr lang="ru-RU" sz="2400" b="1" dirty="0" err="1" smtClean="0">
                <a:solidFill>
                  <a:srgbClr val="050317"/>
                </a:solidFill>
              </a:rPr>
              <a:t>шажынчы</a:t>
            </a:r>
            <a:r>
              <a:rPr lang="ru-RU" sz="2400" b="1" dirty="0" smtClean="0">
                <a:solidFill>
                  <a:srgbClr val="050317"/>
                </a:solidFill>
              </a:rPr>
              <a:t>, </a:t>
            </a:r>
            <a:r>
              <a:rPr lang="ru-RU" sz="2400" b="1" dirty="0" err="1" smtClean="0">
                <a:solidFill>
                  <a:srgbClr val="050317"/>
                </a:solidFill>
              </a:rPr>
              <a:t>албан-дужаалдын</a:t>
            </a:r>
            <a:r>
              <a:rPr lang="ru-RU" sz="2400" b="1" dirty="0" smtClean="0">
                <a:solidFill>
                  <a:srgbClr val="050317"/>
                </a:solidFill>
              </a:rPr>
              <a:t> </a:t>
            </a:r>
            <a:r>
              <a:rPr lang="ru-RU" sz="2400" b="1" dirty="0" err="1" smtClean="0">
                <a:solidFill>
                  <a:srgbClr val="050317"/>
                </a:solidFill>
              </a:rPr>
              <a:t>деп</a:t>
            </a:r>
            <a:r>
              <a:rPr lang="ru-RU" sz="2400" b="1" dirty="0" smtClean="0">
                <a:solidFill>
                  <a:srgbClr val="050317"/>
                </a:solidFill>
              </a:rPr>
              <a:t> </a:t>
            </a:r>
            <a:r>
              <a:rPr lang="ru-RU" sz="2400" b="1" dirty="0" err="1" smtClean="0">
                <a:solidFill>
                  <a:srgbClr val="050317"/>
                </a:solidFill>
              </a:rPr>
              <a:t>ылгап</a:t>
            </a:r>
            <a:r>
              <a:rPr lang="ru-RU" sz="2400" b="1" dirty="0" smtClean="0">
                <a:solidFill>
                  <a:srgbClr val="050317"/>
                </a:solidFill>
              </a:rPr>
              <a:t> </a:t>
            </a:r>
            <a:r>
              <a:rPr lang="ru-RU" sz="2400" b="1" dirty="0" err="1" smtClean="0">
                <a:solidFill>
                  <a:srgbClr val="050317"/>
                </a:solidFill>
              </a:rPr>
              <a:t>болур</a:t>
            </a:r>
            <a:r>
              <a:rPr lang="ru-RU" sz="2400" b="1" dirty="0" smtClean="0">
                <a:solidFill>
                  <a:srgbClr val="050317"/>
                </a:solidFill>
              </a:rPr>
              <a:t>.</a:t>
            </a:r>
            <a:br>
              <a:rPr lang="ru-RU" sz="2400" b="1" dirty="0" smtClean="0">
                <a:solidFill>
                  <a:srgbClr val="050317"/>
                </a:solidFill>
              </a:rPr>
            </a:br>
            <a:r>
              <a:rPr lang="ru-RU" sz="2400" b="1" dirty="0">
                <a:solidFill>
                  <a:srgbClr val="050317"/>
                </a:solidFill>
              </a:rPr>
              <a:t>	</a:t>
            </a:r>
            <a:r>
              <a:rPr lang="ru-RU" sz="2400" b="1" dirty="0" smtClean="0">
                <a:solidFill>
                  <a:srgbClr val="050317"/>
                </a:solidFill>
              </a:rPr>
              <a:t>Тыва </a:t>
            </a:r>
            <a:r>
              <a:rPr lang="ru-RU" sz="2400" b="1" dirty="0" err="1" smtClean="0">
                <a:solidFill>
                  <a:srgbClr val="050317"/>
                </a:solidFill>
              </a:rPr>
              <a:t>кижинин</a:t>
            </a:r>
            <a:r>
              <a:rPr lang="ru-RU" sz="2400" b="1" dirty="0" smtClean="0">
                <a:solidFill>
                  <a:srgbClr val="050317"/>
                </a:solidFill>
              </a:rPr>
              <a:t> </a:t>
            </a:r>
            <a:r>
              <a:rPr lang="ru-RU" sz="2400" b="1" dirty="0" err="1" smtClean="0">
                <a:solidFill>
                  <a:srgbClr val="050317"/>
                </a:solidFill>
              </a:rPr>
              <a:t>сагылга-ужурларында</a:t>
            </a:r>
            <a:r>
              <a:rPr lang="ru-RU" sz="2400" b="1" dirty="0" smtClean="0">
                <a:solidFill>
                  <a:srgbClr val="050317"/>
                </a:solidFill>
              </a:rPr>
              <a:t> </a:t>
            </a:r>
            <a:r>
              <a:rPr lang="ru-RU" sz="2400" b="1" dirty="0" err="1" smtClean="0">
                <a:solidFill>
                  <a:srgbClr val="050317"/>
                </a:solidFill>
              </a:rPr>
              <a:t>бир</a:t>
            </a:r>
            <a:r>
              <a:rPr lang="ru-RU" sz="2400" b="1" dirty="0" smtClean="0">
                <a:solidFill>
                  <a:srgbClr val="050317"/>
                </a:solidFill>
              </a:rPr>
              <a:t> </a:t>
            </a:r>
            <a:r>
              <a:rPr lang="ru-RU" sz="2400" b="1" dirty="0" err="1" smtClean="0">
                <a:solidFill>
                  <a:srgbClr val="050317"/>
                </a:solidFill>
              </a:rPr>
              <a:t>онзагай</a:t>
            </a:r>
            <a:r>
              <a:rPr lang="ru-RU" sz="2400" b="1" dirty="0" smtClean="0">
                <a:solidFill>
                  <a:srgbClr val="050317"/>
                </a:solidFill>
              </a:rPr>
              <a:t> </a:t>
            </a:r>
            <a:r>
              <a:rPr lang="ru-RU" sz="2400" b="1" dirty="0" err="1" smtClean="0">
                <a:solidFill>
                  <a:srgbClr val="050317"/>
                </a:solidFill>
              </a:rPr>
              <a:t>чуул</a:t>
            </a:r>
            <a:r>
              <a:rPr lang="ru-RU" sz="2400" b="1" dirty="0" smtClean="0">
                <a:solidFill>
                  <a:srgbClr val="050317"/>
                </a:solidFill>
              </a:rPr>
              <a:t> бар. </a:t>
            </a:r>
            <a:r>
              <a:rPr lang="ru-RU" sz="2400" b="1" dirty="0" err="1" smtClean="0">
                <a:solidFill>
                  <a:srgbClr val="050317"/>
                </a:solidFill>
              </a:rPr>
              <a:t>Ол</a:t>
            </a:r>
            <a:r>
              <a:rPr lang="ru-RU" sz="2400" b="1" dirty="0" smtClean="0">
                <a:solidFill>
                  <a:srgbClr val="050317"/>
                </a:solidFill>
              </a:rPr>
              <a:t> </a:t>
            </a:r>
            <a:r>
              <a:rPr lang="ru-RU" sz="2400" b="1" dirty="0" err="1" smtClean="0">
                <a:solidFill>
                  <a:srgbClr val="050317"/>
                </a:solidFill>
              </a:rPr>
              <a:t>болза</a:t>
            </a:r>
            <a:r>
              <a:rPr lang="ru-RU" sz="2400" b="1" dirty="0" smtClean="0">
                <a:solidFill>
                  <a:srgbClr val="050317"/>
                </a:solidFill>
              </a:rPr>
              <a:t> </a:t>
            </a:r>
            <a:r>
              <a:rPr lang="ru-RU" sz="2400" b="1" dirty="0" err="1" smtClean="0">
                <a:solidFill>
                  <a:srgbClr val="050317"/>
                </a:solidFill>
              </a:rPr>
              <a:t>кандыг-даа</a:t>
            </a:r>
            <a:r>
              <a:rPr lang="ru-RU" sz="2400" b="1" dirty="0" smtClean="0">
                <a:solidFill>
                  <a:srgbClr val="050317"/>
                </a:solidFill>
              </a:rPr>
              <a:t> эрге-</a:t>
            </a:r>
            <a:r>
              <a:rPr lang="ru-RU" sz="2400" b="1" dirty="0" err="1" smtClean="0">
                <a:solidFill>
                  <a:srgbClr val="050317"/>
                </a:solidFill>
              </a:rPr>
              <a:t>дужаалдыг</a:t>
            </a:r>
            <a:r>
              <a:rPr lang="ru-RU" sz="2400" b="1" dirty="0" smtClean="0">
                <a:solidFill>
                  <a:srgbClr val="050317"/>
                </a:solidFill>
              </a:rPr>
              <a:t> </a:t>
            </a:r>
            <a:r>
              <a:rPr lang="ru-RU" sz="2400" b="1" dirty="0" err="1" smtClean="0">
                <a:solidFill>
                  <a:srgbClr val="050317"/>
                </a:solidFill>
              </a:rPr>
              <a:t>эргетен</a:t>
            </a:r>
            <a:r>
              <a:rPr lang="ru-RU" sz="2400" b="1" dirty="0" smtClean="0">
                <a:solidFill>
                  <a:srgbClr val="050317"/>
                </a:solidFill>
              </a:rPr>
              <a:t> </a:t>
            </a:r>
            <a:r>
              <a:rPr lang="ru-RU" sz="2400" b="1" dirty="0" err="1" smtClean="0">
                <a:solidFill>
                  <a:srgbClr val="050317"/>
                </a:solidFill>
              </a:rPr>
              <a:t>кижинин</a:t>
            </a:r>
            <a:r>
              <a:rPr lang="ru-RU" sz="2400" b="1" dirty="0" smtClean="0">
                <a:solidFill>
                  <a:srgbClr val="050317"/>
                </a:solidFill>
              </a:rPr>
              <a:t> </a:t>
            </a:r>
            <a:r>
              <a:rPr lang="ru-RU" sz="2400" b="1" dirty="0" err="1" smtClean="0">
                <a:solidFill>
                  <a:srgbClr val="050317"/>
                </a:solidFill>
              </a:rPr>
              <a:t>боргун</a:t>
            </a:r>
            <a:r>
              <a:rPr lang="ru-RU" sz="2400" b="1" dirty="0" smtClean="0">
                <a:solidFill>
                  <a:srgbClr val="050317"/>
                </a:solidFill>
              </a:rPr>
              <a:t> </a:t>
            </a:r>
            <a:r>
              <a:rPr lang="ru-RU" sz="2400" b="1" dirty="0" err="1" smtClean="0">
                <a:solidFill>
                  <a:srgbClr val="050317"/>
                </a:solidFill>
              </a:rPr>
              <a:t>уштуп</a:t>
            </a:r>
            <a:r>
              <a:rPr lang="ru-RU" sz="2400" b="1" dirty="0" smtClean="0">
                <a:solidFill>
                  <a:srgbClr val="050317"/>
                </a:solidFill>
              </a:rPr>
              <a:t> </a:t>
            </a:r>
            <a:r>
              <a:rPr lang="ru-RU" sz="2400" b="1" dirty="0" err="1" smtClean="0">
                <a:solidFill>
                  <a:srgbClr val="050317"/>
                </a:solidFill>
              </a:rPr>
              <a:t>езулал</a:t>
            </a:r>
            <a:r>
              <a:rPr lang="ru-RU" sz="2400" b="1" dirty="0" smtClean="0">
                <a:solidFill>
                  <a:srgbClr val="050317"/>
                </a:solidFill>
              </a:rPr>
              <a:t> </a:t>
            </a:r>
            <a:r>
              <a:rPr lang="ru-RU" sz="2400" b="1" dirty="0" err="1" smtClean="0">
                <a:solidFill>
                  <a:srgbClr val="050317"/>
                </a:solidFill>
              </a:rPr>
              <a:t>кылыр</a:t>
            </a:r>
            <a:r>
              <a:rPr lang="ru-RU" sz="2400" b="1" dirty="0" smtClean="0">
                <a:solidFill>
                  <a:srgbClr val="050317"/>
                </a:solidFill>
              </a:rPr>
              <a:t> </a:t>
            </a:r>
            <a:r>
              <a:rPr lang="ru-RU" sz="2400" b="1" dirty="0" err="1" smtClean="0">
                <a:solidFill>
                  <a:srgbClr val="050317"/>
                </a:solidFill>
              </a:rPr>
              <a:t>чанчылдан</a:t>
            </a:r>
            <a:r>
              <a:rPr lang="ru-RU" sz="2400" b="1" dirty="0" smtClean="0">
                <a:solidFill>
                  <a:srgbClr val="050317"/>
                </a:solidFill>
              </a:rPr>
              <a:t> </a:t>
            </a:r>
            <a:r>
              <a:rPr lang="ru-RU" sz="2400" b="1" dirty="0" err="1" smtClean="0">
                <a:solidFill>
                  <a:srgbClr val="050317"/>
                </a:solidFill>
              </a:rPr>
              <a:t>эртпези</a:t>
            </a:r>
            <a:r>
              <a:rPr lang="ru-RU" sz="2400" b="1" dirty="0" smtClean="0">
                <a:solidFill>
                  <a:srgbClr val="050317"/>
                </a:solidFill>
              </a:rPr>
              <a:t>, </a:t>
            </a:r>
            <a:r>
              <a:rPr lang="ru-RU" sz="2400" b="1" dirty="0" err="1" smtClean="0">
                <a:solidFill>
                  <a:srgbClr val="050317"/>
                </a:solidFill>
              </a:rPr>
              <a:t>албан</a:t>
            </a:r>
            <a:r>
              <a:rPr lang="ru-RU" sz="2400" b="1" dirty="0" smtClean="0">
                <a:solidFill>
                  <a:srgbClr val="050317"/>
                </a:solidFill>
              </a:rPr>
              <a:t> </a:t>
            </a:r>
            <a:r>
              <a:rPr lang="ru-RU" sz="2400" b="1" dirty="0" err="1" smtClean="0">
                <a:solidFill>
                  <a:srgbClr val="050317"/>
                </a:solidFill>
              </a:rPr>
              <a:t>сагыыры</a:t>
            </a:r>
            <a:r>
              <a:rPr lang="ru-RU" sz="2400" b="1" dirty="0" smtClean="0">
                <a:solidFill>
                  <a:srgbClr val="050317"/>
                </a:solidFill>
              </a:rPr>
              <a:t>.</a:t>
            </a:r>
            <a:br>
              <a:rPr lang="ru-RU" sz="2400" b="1" dirty="0" smtClean="0">
                <a:solidFill>
                  <a:srgbClr val="050317"/>
                </a:solidFill>
              </a:rPr>
            </a:br>
            <a:r>
              <a:rPr lang="ru-RU" sz="2400" b="1" dirty="0">
                <a:solidFill>
                  <a:srgbClr val="050317"/>
                </a:solidFill>
              </a:rPr>
              <a:t>	</a:t>
            </a:r>
            <a:r>
              <a:rPr lang="ru-RU" sz="2400" b="1" dirty="0" err="1" smtClean="0">
                <a:solidFill>
                  <a:srgbClr val="050317"/>
                </a:solidFill>
              </a:rPr>
              <a:t>Ынчангаш</a:t>
            </a:r>
            <a:r>
              <a:rPr lang="ru-RU" sz="2400" b="1" dirty="0" smtClean="0">
                <a:solidFill>
                  <a:srgbClr val="050317"/>
                </a:solidFill>
              </a:rPr>
              <a:t> </a:t>
            </a:r>
            <a:r>
              <a:rPr lang="ru-RU" sz="2400" b="1" dirty="0" err="1" smtClean="0">
                <a:solidFill>
                  <a:srgbClr val="050317"/>
                </a:solidFill>
              </a:rPr>
              <a:t>тыва</a:t>
            </a:r>
            <a:r>
              <a:rPr lang="ru-RU" sz="2400" b="1" dirty="0" smtClean="0">
                <a:solidFill>
                  <a:srgbClr val="050317"/>
                </a:solidFill>
              </a:rPr>
              <a:t> борт – </a:t>
            </a:r>
            <a:r>
              <a:rPr lang="ru-RU" sz="2400" b="1" dirty="0" err="1" smtClean="0">
                <a:solidFill>
                  <a:srgbClr val="050317"/>
                </a:solidFill>
              </a:rPr>
              <a:t>тыва</a:t>
            </a:r>
            <a:r>
              <a:rPr lang="ru-RU" sz="2400" b="1" dirty="0" smtClean="0">
                <a:solidFill>
                  <a:srgbClr val="050317"/>
                </a:solidFill>
              </a:rPr>
              <a:t> </a:t>
            </a:r>
            <a:r>
              <a:rPr lang="ru-RU" sz="2400" b="1" dirty="0" err="1" smtClean="0">
                <a:solidFill>
                  <a:srgbClr val="050317"/>
                </a:solidFill>
              </a:rPr>
              <a:t>чоннун</a:t>
            </a:r>
            <a:r>
              <a:rPr lang="ru-RU" sz="2400" b="1" dirty="0" smtClean="0">
                <a:solidFill>
                  <a:srgbClr val="050317"/>
                </a:solidFill>
              </a:rPr>
              <a:t> шаг-</a:t>
            </a:r>
            <a:r>
              <a:rPr lang="ru-RU" sz="2400" b="1" dirty="0" err="1" smtClean="0">
                <a:solidFill>
                  <a:srgbClr val="050317"/>
                </a:solidFill>
              </a:rPr>
              <a:t>тоогуден</a:t>
            </a:r>
            <a:r>
              <a:rPr lang="ru-RU" sz="2400" b="1" dirty="0" smtClean="0">
                <a:solidFill>
                  <a:srgbClr val="050317"/>
                </a:solidFill>
              </a:rPr>
              <a:t> </a:t>
            </a:r>
            <a:r>
              <a:rPr lang="ru-RU" sz="2400" b="1" dirty="0" err="1" smtClean="0">
                <a:solidFill>
                  <a:srgbClr val="050317"/>
                </a:solidFill>
              </a:rPr>
              <a:t>эдилеп</a:t>
            </a:r>
            <a:r>
              <a:rPr lang="ru-RU" sz="2400" b="1" dirty="0" smtClean="0">
                <a:solidFill>
                  <a:srgbClr val="050317"/>
                </a:solidFill>
              </a:rPr>
              <a:t> </a:t>
            </a:r>
            <a:r>
              <a:rPr lang="ru-RU" sz="2400" b="1" dirty="0" err="1" smtClean="0">
                <a:solidFill>
                  <a:srgbClr val="050317"/>
                </a:solidFill>
              </a:rPr>
              <a:t>чорааны</a:t>
            </a:r>
            <a:r>
              <a:rPr lang="ru-RU" sz="2400" b="1" dirty="0" smtClean="0">
                <a:solidFill>
                  <a:srgbClr val="050317"/>
                </a:solidFill>
              </a:rPr>
              <a:t> национал </a:t>
            </a:r>
            <a:r>
              <a:rPr lang="ru-RU" sz="2400" b="1" dirty="0" err="1" smtClean="0">
                <a:solidFill>
                  <a:srgbClr val="050317"/>
                </a:solidFill>
              </a:rPr>
              <a:t>хеви</a:t>
            </a:r>
            <a:r>
              <a:rPr lang="ru-RU" sz="2400" b="1" dirty="0" smtClean="0">
                <a:solidFill>
                  <a:srgbClr val="050317"/>
                </a:solidFill>
              </a:rPr>
              <a:t>, </a:t>
            </a:r>
            <a:r>
              <a:rPr lang="ru-RU" sz="2400" b="1" dirty="0" err="1" smtClean="0">
                <a:solidFill>
                  <a:srgbClr val="050317"/>
                </a:solidFill>
              </a:rPr>
              <a:t>оон</a:t>
            </a:r>
            <a:r>
              <a:rPr lang="ru-RU" sz="2400" b="1" dirty="0" smtClean="0">
                <a:solidFill>
                  <a:srgbClr val="050317"/>
                </a:solidFill>
              </a:rPr>
              <a:t> </a:t>
            </a:r>
            <a:r>
              <a:rPr lang="ru-RU" sz="2400" b="1" dirty="0" err="1" smtClean="0">
                <a:solidFill>
                  <a:srgbClr val="050317"/>
                </a:solidFill>
              </a:rPr>
              <a:t>бурунгу</a:t>
            </a:r>
            <a:r>
              <a:rPr lang="ru-RU" sz="2400" b="1" dirty="0" smtClean="0">
                <a:solidFill>
                  <a:srgbClr val="050317"/>
                </a:solidFill>
              </a:rPr>
              <a:t> </a:t>
            </a:r>
            <a:r>
              <a:rPr lang="ru-RU" sz="2400" b="1" dirty="0" err="1" smtClean="0">
                <a:solidFill>
                  <a:srgbClr val="050317"/>
                </a:solidFill>
              </a:rPr>
              <a:t>культуразынын</a:t>
            </a:r>
            <a:r>
              <a:rPr lang="ru-RU" sz="2400" b="1" dirty="0" smtClean="0">
                <a:solidFill>
                  <a:srgbClr val="050317"/>
                </a:solidFill>
              </a:rPr>
              <a:t> </a:t>
            </a:r>
            <a:r>
              <a:rPr lang="ru-RU" sz="2400" b="1" dirty="0" err="1" smtClean="0">
                <a:solidFill>
                  <a:srgbClr val="050317"/>
                </a:solidFill>
              </a:rPr>
              <a:t>бир</a:t>
            </a:r>
            <a:r>
              <a:rPr lang="ru-RU" sz="2400" b="1" dirty="0" smtClean="0">
                <a:solidFill>
                  <a:srgbClr val="050317"/>
                </a:solidFill>
              </a:rPr>
              <a:t> </a:t>
            </a:r>
            <a:r>
              <a:rPr lang="ru-RU" sz="2400" b="1" dirty="0" err="1" smtClean="0">
                <a:solidFill>
                  <a:srgbClr val="050317"/>
                </a:solidFill>
              </a:rPr>
              <a:t>кезии</a:t>
            </a:r>
            <a:r>
              <a:rPr lang="ru-RU" sz="2400" b="1" dirty="0" smtClean="0">
                <a:solidFill>
                  <a:srgbClr val="050317"/>
                </a:solidFill>
              </a:rPr>
              <a:t> </a:t>
            </a:r>
            <a:r>
              <a:rPr lang="ru-RU" sz="2400" b="1" dirty="0" err="1" smtClean="0">
                <a:solidFill>
                  <a:srgbClr val="050317"/>
                </a:solidFill>
              </a:rPr>
              <a:t>болур</a:t>
            </a:r>
            <a:r>
              <a:rPr lang="ru-RU" sz="2400" b="1" dirty="0" smtClean="0">
                <a:solidFill>
                  <a:srgbClr val="050317"/>
                </a:solidFill>
              </a:rPr>
              <a:t>.</a:t>
            </a:r>
            <a:br>
              <a:rPr lang="ru-RU" sz="2400" b="1" dirty="0" smtClean="0">
                <a:solidFill>
                  <a:srgbClr val="050317"/>
                </a:solidFill>
              </a:rPr>
            </a:br>
            <a:r>
              <a:rPr lang="ru-RU" sz="2400" b="1" dirty="0">
                <a:solidFill>
                  <a:srgbClr val="050317"/>
                </a:solidFill>
              </a:rPr>
              <a:t>	</a:t>
            </a:r>
            <a:r>
              <a:rPr lang="ru-RU" sz="2400" b="1" dirty="0" smtClean="0">
                <a:solidFill>
                  <a:srgbClr val="050317"/>
                </a:solidFill>
              </a:rPr>
              <a:t>Тыва </a:t>
            </a:r>
            <a:r>
              <a:rPr lang="ru-RU" sz="2400" b="1" dirty="0" err="1" smtClean="0">
                <a:solidFill>
                  <a:srgbClr val="050317"/>
                </a:solidFill>
              </a:rPr>
              <a:t>борттернин</a:t>
            </a:r>
            <a:r>
              <a:rPr lang="ru-RU" sz="2400" b="1" dirty="0" smtClean="0">
                <a:solidFill>
                  <a:srgbClr val="050317"/>
                </a:solidFill>
              </a:rPr>
              <a:t> </a:t>
            </a:r>
            <a:r>
              <a:rPr lang="ru-RU" sz="2400" b="1" dirty="0" err="1" smtClean="0">
                <a:solidFill>
                  <a:srgbClr val="050317"/>
                </a:solidFill>
              </a:rPr>
              <a:t>дурзу-хевирлери</a:t>
            </a:r>
            <a:r>
              <a:rPr lang="ru-RU" sz="2400" b="1" dirty="0" smtClean="0">
                <a:solidFill>
                  <a:srgbClr val="050317"/>
                </a:solidFill>
              </a:rPr>
              <a:t> </a:t>
            </a:r>
            <a:r>
              <a:rPr lang="ru-RU" sz="2400" b="1" dirty="0" err="1" smtClean="0">
                <a:solidFill>
                  <a:srgbClr val="050317"/>
                </a:solidFill>
              </a:rPr>
              <a:t>болза</a:t>
            </a:r>
            <a:r>
              <a:rPr lang="ru-RU" sz="2400" b="1" dirty="0" smtClean="0">
                <a:solidFill>
                  <a:srgbClr val="050317"/>
                </a:solidFill>
              </a:rPr>
              <a:t> Игорь </a:t>
            </a:r>
            <a:r>
              <a:rPr lang="ru-RU" sz="2400" b="1" dirty="0" err="1" smtClean="0">
                <a:solidFill>
                  <a:srgbClr val="050317"/>
                </a:solidFill>
              </a:rPr>
              <a:t>Иргиттин</a:t>
            </a:r>
            <a:r>
              <a:rPr lang="ru-RU" sz="2400" b="1" dirty="0" smtClean="0">
                <a:solidFill>
                  <a:srgbClr val="050317"/>
                </a:solidFill>
              </a:rPr>
              <a:t> </a:t>
            </a:r>
            <a:r>
              <a:rPr lang="ru-RU" sz="2400" b="1" dirty="0" err="1" smtClean="0">
                <a:solidFill>
                  <a:srgbClr val="050317"/>
                </a:solidFill>
              </a:rPr>
              <a:t>чурааны</a:t>
            </a:r>
            <a:r>
              <a:rPr lang="ru-RU" sz="2400" b="1" dirty="0" smtClean="0">
                <a:solidFill>
                  <a:srgbClr val="050317"/>
                </a:solidFill>
              </a:rPr>
              <a:t> </a:t>
            </a:r>
            <a:r>
              <a:rPr lang="ru-RU" sz="2400" b="1" dirty="0" err="1" smtClean="0">
                <a:solidFill>
                  <a:srgbClr val="050317"/>
                </a:solidFill>
              </a:rPr>
              <a:t>болгаш</a:t>
            </a:r>
            <a:r>
              <a:rPr lang="ru-RU" sz="2400" b="1" dirty="0" smtClean="0">
                <a:solidFill>
                  <a:srgbClr val="050317"/>
                </a:solidFill>
              </a:rPr>
              <a:t> </a:t>
            </a:r>
            <a:r>
              <a:rPr lang="ru-RU" sz="2400" b="1" dirty="0" err="1" smtClean="0">
                <a:solidFill>
                  <a:srgbClr val="050317"/>
                </a:solidFill>
              </a:rPr>
              <a:t>тайылбырлааны</a:t>
            </a:r>
            <a:r>
              <a:rPr lang="ru-RU" sz="2400" b="1" dirty="0" smtClean="0">
                <a:solidFill>
                  <a:srgbClr val="050317"/>
                </a:solidFill>
              </a:rPr>
              <a:t>-биле </a:t>
            </a:r>
            <a:r>
              <a:rPr lang="ru-RU" sz="2400" b="1" dirty="0" err="1" smtClean="0">
                <a:solidFill>
                  <a:srgbClr val="050317"/>
                </a:solidFill>
              </a:rPr>
              <a:t>киирдивис</a:t>
            </a:r>
            <a:r>
              <a:rPr lang="ru-RU" sz="2400" b="1" dirty="0" smtClean="0">
                <a:solidFill>
                  <a:srgbClr val="050317"/>
                </a:solidFill>
              </a:rPr>
              <a:t>.</a:t>
            </a:r>
            <a:r>
              <a:rPr lang="ru-RU" sz="1600" dirty="0" smtClean="0"/>
              <a:t/>
            </a:r>
            <a:br>
              <a:rPr lang="ru-RU" sz="1600" dirty="0" smtClean="0"/>
            </a:br>
            <a:r>
              <a:rPr lang="ru-RU" sz="1600" dirty="0" smtClean="0"/>
              <a:t/>
            </a:r>
            <a:br>
              <a:rPr lang="ru-RU" sz="1600" dirty="0" smtClean="0"/>
            </a:br>
            <a:endParaRPr lang="ru-RU" sz="1600" dirty="0"/>
          </a:p>
        </p:txBody>
      </p:sp>
    </p:spTree>
    <p:extLst>
      <p:ext uri="{BB962C8B-B14F-4D97-AF65-F5344CB8AC3E}">
        <p14:creationId xmlns:p14="http://schemas.microsoft.com/office/powerpoint/2010/main" xmlns="" val="16635459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39742" r="716" b="71455"/>
          <a:stretch/>
        </p:blipFill>
        <p:spPr bwMode="auto">
          <a:xfrm rot="16200000">
            <a:off x="-724806" y="1452999"/>
            <a:ext cx="5625062" cy="3528390"/>
          </a:xfrm>
          <a:prstGeom prst="rect">
            <a:avLst/>
          </a:prstGeom>
          <a:noFill/>
          <a:ln>
            <a:noFill/>
          </a:ln>
          <a:extLst>
            <a:ext uri="{53640926-AAD7-44D8-BBD7-CCE9431645EC}">
              <a14:shadowObscured xmlns:a14="http://schemas.microsoft.com/office/drawing/2010/main" xmlns=""/>
            </a:ext>
          </a:extLst>
        </p:spPr>
      </p:pic>
      <p:sp>
        <p:nvSpPr>
          <p:cNvPr id="5" name="Объект 4"/>
          <p:cNvSpPr>
            <a:spLocks noGrp="1"/>
          </p:cNvSpPr>
          <p:nvPr>
            <p:ph sz="half" idx="1"/>
          </p:nvPr>
        </p:nvSpPr>
        <p:spPr>
          <a:xfrm>
            <a:off x="4139952" y="404663"/>
            <a:ext cx="4546848" cy="5843737"/>
          </a:xfrm>
        </p:spPr>
        <p:txBody>
          <a:bodyPr>
            <a:normAutofit fontScale="92500"/>
          </a:bodyPr>
          <a:lstStyle/>
          <a:p>
            <a:pPr marL="0" indent="0">
              <a:buNone/>
            </a:pPr>
            <a:r>
              <a:rPr lang="ru-RU" sz="2400" b="1" dirty="0" err="1" smtClean="0">
                <a:solidFill>
                  <a:srgbClr val="FF0000"/>
                </a:solidFill>
              </a:rPr>
              <a:t>Малагай</a:t>
            </a:r>
            <a:r>
              <a:rPr lang="ru-RU" sz="2400" b="1" dirty="0" smtClean="0">
                <a:solidFill>
                  <a:srgbClr val="FF0000"/>
                </a:solidFill>
              </a:rPr>
              <a:t> –эр </a:t>
            </a:r>
            <a:r>
              <a:rPr lang="ru-RU" sz="2400" b="1" dirty="0" err="1" smtClean="0">
                <a:solidFill>
                  <a:srgbClr val="FF0000"/>
                </a:solidFill>
              </a:rPr>
              <a:t>кышкы</a:t>
            </a:r>
            <a:r>
              <a:rPr lang="ru-RU" sz="2400" b="1" dirty="0" smtClean="0">
                <a:solidFill>
                  <a:srgbClr val="FF0000"/>
                </a:solidFill>
              </a:rPr>
              <a:t> борт. </a:t>
            </a:r>
            <a:r>
              <a:rPr lang="ru-RU" sz="2400" b="1" dirty="0" err="1" smtClean="0">
                <a:solidFill>
                  <a:srgbClr val="FF0000"/>
                </a:solidFill>
              </a:rPr>
              <a:t>Моолдар</a:t>
            </a:r>
            <a:r>
              <a:rPr lang="ru-RU" sz="2400" b="1" dirty="0" smtClean="0">
                <a:solidFill>
                  <a:srgbClr val="FF0000"/>
                </a:solidFill>
              </a:rPr>
              <a:t> </a:t>
            </a:r>
            <a:r>
              <a:rPr lang="ru-RU" sz="2400" b="1" dirty="0" err="1" smtClean="0">
                <a:solidFill>
                  <a:srgbClr val="FF0000"/>
                </a:solidFill>
              </a:rPr>
              <a:t>ону</a:t>
            </a:r>
            <a:r>
              <a:rPr lang="ru-RU" sz="2400" b="1" dirty="0" smtClean="0">
                <a:solidFill>
                  <a:srgbClr val="FF0000"/>
                </a:solidFill>
              </a:rPr>
              <a:t> «</a:t>
            </a:r>
            <a:r>
              <a:rPr lang="ru-RU" sz="2400" b="1" dirty="0" err="1" smtClean="0">
                <a:solidFill>
                  <a:srgbClr val="FF0000"/>
                </a:solidFill>
              </a:rPr>
              <a:t>малагай</a:t>
            </a:r>
            <a:r>
              <a:rPr lang="ru-RU" sz="2400" b="1" dirty="0" smtClean="0">
                <a:solidFill>
                  <a:srgbClr val="FF0000"/>
                </a:solidFill>
              </a:rPr>
              <a:t>» </a:t>
            </a:r>
            <a:r>
              <a:rPr lang="ru-RU" sz="2400" b="1" dirty="0" err="1" smtClean="0">
                <a:solidFill>
                  <a:srgbClr val="FF0000"/>
                </a:solidFill>
              </a:rPr>
              <a:t>дээр</a:t>
            </a:r>
            <a:r>
              <a:rPr lang="ru-RU" sz="2400" b="1" dirty="0" smtClean="0">
                <a:solidFill>
                  <a:srgbClr val="FF0000"/>
                </a:solidFill>
              </a:rPr>
              <a:t>. </a:t>
            </a:r>
            <a:r>
              <a:rPr lang="ru-RU" sz="2400" b="1" dirty="0" err="1" smtClean="0">
                <a:solidFill>
                  <a:srgbClr val="FF0000"/>
                </a:solidFill>
              </a:rPr>
              <a:t>Дилги</a:t>
            </a:r>
            <a:r>
              <a:rPr lang="ru-RU" sz="2400" b="1" dirty="0" smtClean="0">
                <a:solidFill>
                  <a:srgbClr val="FF0000"/>
                </a:solidFill>
              </a:rPr>
              <a:t>, </a:t>
            </a:r>
            <a:r>
              <a:rPr lang="ru-RU" sz="2400" b="1" dirty="0" err="1" smtClean="0">
                <a:solidFill>
                  <a:srgbClr val="FF0000"/>
                </a:solidFill>
              </a:rPr>
              <a:t>дырбактыг</a:t>
            </a:r>
            <a:r>
              <a:rPr lang="ru-RU" sz="2400" b="1" dirty="0" smtClean="0">
                <a:solidFill>
                  <a:srgbClr val="FF0000"/>
                </a:solidFill>
              </a:rPr>
              <a:t>, дора </a:t>
            </a:r>
            <a:r>
              <a:rPr lang="ru-RU" sz="2400" b="1" dirty="0" err="1" smtClean="0">
                <a:solidFill>
                  <a:srgbClr val="FF0000"/>
                </a:solidFill>
              </a:rPr>
              <a:t>дизе</a:t>
            </a:r>
            <a:r>
              <a:rPr lang="ru-RU" sz="2400" b="1" dirty="0" smtClean="0">
                <a:solidFill>
                  <a:srgbClr val="FF0000"/>
                </a:solidFill>
              </a:rPr>
              <a:t> куску </a:t>
            </a:r>
            <a:r>
              <a:rPr lang="ru-RU" sz="2400" b="1" dirty="0" err="1" smtClean="0">
                <a:solidFill>
                  <a:srgbClr val="FF0000"/>
                </a:solidFill>
              </a:rPr>
              <a:t>хураган</a:t>
            </a:r>
            <a:r>
              <a:rPr lang="ru-RU" sz="2400" b="1" dirty="0" smtClean="0">
                <a:solidFill>
                  <a:srgbClr val="FF0000"/>
                </a:solidFill>
              </a:rPr>
              <a:t> </a:t>
            </a:r>
            <a:r>
              <a:rPr lang="ru-RU" sz="2400" b="1" dirty="0" err="1" smtClean="0">
                <a:solidFill>
                  <a:srgbClr val="FF0000"/>
                </a:solidFill>
              </a:rPr>
              <a:t>кежинден</a:t>
            </a:r>
            <a:r>
              <a:rPr lang="ru-RU" sz="2400" b="1" dirty="0" smtClean="0">
                <a:solidFill>
                  <a:srgbClr val="FF0000"/>
                </a:solidFill>
              </a:rPr>
              <a:t> </a:t>
            </a:r>
            <a:r>
              <a:rPr lang="ru-RU" sz="2400" b="1" dirty="0" err="1" smtClean="0">
                <a:solidFill>
                  <a:srgbClr val="FF0000"/>
                </a:solidFill>
              </a:rPr>
              <a:t>даараар</a:t>
            </a:r>
            <a:r>
              <a:rPr lang="ru-RU" sz="2400" b="1" dirty="0" smtClean="0">
                <a:solidFill>
                  <a:srgbClr val="FF0000"/>
                </a:solidFill>
              </a:rPr>
              <a:t>. </a:t>
            </a:r>
            <a:r>
              <a:rPr lang="ru-RU" sz="2400" b="1" dirty="0" err="1" smtClean="0">
                <a:solidFill>
                  <a:srgbClr val="FF0000"/>
                </a:solidFill>
              </a:rPr>
              <a:t>Маныыла</a:t>
            </a:r>
            <a:r>
              <a:rPr lang="ru-RU" sz="2400" b="1" dirty="0" smtClean="0">
                <a:solidFill>
                  <a:srgbClr val="FF0000"/>
                </a:solidFill>
              </a:rPr>
              <a:t> </a:t>
            </a:r>
            <a:r>
              <a:rPr lang="ru-RU" sz="2400" b="1" dirty="0" err="1" smtClean="0">
                <a:solidFill>
                  <a:srgbClr val="FF0000"/>
                </a:solidFill>
              </a:rPr>
              <a:t>кежи</a:t>
            </a:r>
            <a:r>
              <a:rPr lang="ru-RU" sz="2400" b="1" dirty="0" smtClean="0">
                <a:solidFill>
                  <a:srgbClr val="FF0000"/>
                </a:solidFill>
              </a:rPr>
              <a:t> база </a:t>
            </a:r>
            <a:r>
              <a:rPr lang="ru-RU" sz="2400" b="1" dirty="0" err="1" smtClean="0">
                <a:solidFill>
                  <a:srgbClr val="FF0000"/>
                </a:solidFill>
              </a:rPr>
              <a:t>ажырбас</a:t>
            </a:r>
            <a:r>
              <a:rPr lang="ru-RU" sz="2400" b="1" dirty="0" smtClean="0">
                <a:solidFill>
                  <a:srgbClr val="FF0000"/>
                </a:solidFill>
              </a:rPr>
              <a:t>. Эрги </a:t>
            </a:r>
            <a:r>
              <a:rPr lang="ru-RU" sz="2400" b="1" dirty="0" err="1" smtClean="0">
                <a:solidFill>
                  <a:srgbClr val="FF0000"/>
                </a:solidFill>
              </a:rPr>
              <a:t>шагда</a:t>
            </a:r>
            <a:r>
              <a:rPr lang="ru-RU" sz="2400" b="1" dirty="0" smtClean="0">
                <a:solidFill>
                  <a:srgbClr val="FF0000"/>
                </a:solidFill>
              </a:rPr>
              <a:t> </a:t>
            </a:r>
            <a:r>
              <a:rPr lang="ru-RU" sz="2400" b="1" dirty="0" err="1" smtClean="0">
                <a:solidFill>
                  <a:srgbClr val="FF0000"/>
                </a:solidFill>
              </a:rPr>
              <a:t>шериг</a:t>
            </a:r>
            <a:r>
              <a:rPr lang="ru-RU" sz="2400" b="1" dirty="0" smtClean="0">
                <a:solidFill>
                  <a:srgbClr val="FF0000"/>
                </a:solidFill>
              </a:rPr>
              <a:t> , </a:t>
            </a:r>
            <a:r>
              <a:rPr lang="ru-RU" sz="2400" b="1" dirty="0" err="1" smtClean="0">
                <a:solidFill>
                  <a:srgbClr val="FF0000"/>
                </a:solidFill>
              </a:rPr>
              <a:t>чанчын</a:t>
            </a:r>
            <a:r>
              <a:rPr lang="ru-RU" sz="2400" b="1" dirty="0" smtClean="0">
                <a:solidFill>
                  <a:srgbClr val="FF0000"/>
                </a:solidFill>
              </a:rPr>
              <a:t> </a:t>
            </a:r>
            <a:r>
              <a:rPr lang="ru-RU" sz="2400" b="1" dirty="0" err="1" smtClean="0">
                <a:solidFill>
                  <a:srgbClr val="FF0000"/>
                </a:solidFill>
              </a:rPr>
              <a:t>кижи</a:t>
            </a:r>
            <a:r>
              <a:rPr lang="ru-RU" sz="2400" b="1" dirty="0" smtClean="0">
                <a:solidFill>
                  <a:srgbClr val="FF0000"/>
                </a:solidFill>
              </a:rPr>
              <a:t> </a:t>
            </a:r>
            <a:r>
              <a:rPr lang="ru-RU" sz="2400" b="1" dirty="0" err="1" smtClean="0">
                <a:solidFill>
                  <a:srgbClr val="FF0000"/>
                </a:solidFill>
              </a:rPr>
              <a:t>кедер</a:t>
            </a:r>
            <a:r>
              <a:rPr lang="ru-RU" sz="2400" b="1" dirty="0" smtClean="0">
                <a:solidFill>
                  <a:srgbClr val="FF0000"/>
                </a:solidFill>
              </a:rPr>
              <a:t> </a:t>
            </a:r>
            <a:r>
              <a:rPr lang="ru-RU" sz="2400" b="1" dirty="0" err="1" smtClean="0">
                <a:solidFill>
                  <a:srgbClr val="FF0000"/>
                </a:solidFill>
              </a:rPr>
              <a:t>турган</a:t>
            </a:r>
            <a:r>
              <a:rPr lang="ru-RU" sz="2400" b="1" dirty="0" smtClean="0">
                <a:solidFill>
                  <a:srgbClr val="FF0000"/>
                </a:solidFill>
              </a:rPr>
              <a:t>. </a:t>
            </a:r>
            <a:r>
              <a:rPr lang="ru-RU" sz="2400" b="1" dirty="0" err="1" smtClean="0">
                <a:solidFill>
                  <a:srgbClr val="FF0000"/>
                </a:solidFill>
              </a:rPr>
              <a:t>Оон</a:t>
            </a:r>
            <a:r>
              <a:rPr lang="ru-RU" sz="2400" b="1" dirty="0" smtClean="0">
                <a:solidFill>
                  <a:srgbClr val="FF0000"/>
                </a:solidFill>
              </a:rPr>
              <a:t> эрге-</a:t>
            </a:r>
            <a:r>
              <a:rPr lang="ru-RU" sz="2400" b="1" dirty="0" err="1" smtClean="0">
                <a:solidFill>
                  <a:srgbClr val="FF0000"/>
                </a:solidFill>
              </a:rPr>
              <a:t>дужаалы</a:t>
            </a:r>
            <a:r>
              <a:rPr lang="ru-RU" sz="2400" b="1" dirty="0" smtClean="0">
                <a:solidFill>
                  <a:srgbClr val="FF0000"/>
                </a:solidFill>
              </a:rPr>
              <a:t> «</a:t>
            </a:r>
            <a:r>
              <a:rPr lang="ru-RU" sz="2400" b="1" dirty="0" err="1" smtClean="0">
                <a:solidFill>
                  <a:srgbClr val="FF0000"/>
                </a:solidFill>
              </a:rPr>
              <a:t>сырдардан</a:t>
            </a:r>
            <a:r>
              <a:rPr lang="ru-RU" sz="2400" b="1" dirty="0" smtClean="0">
                <a:solidFill>
                  <a:srgbClr val="FF0000"/>
                </a:solidFill>
              </a:rPr>
              <a:t>» куду </a:t>
            </a:r>
            <a:r>
              <a:rPr lang="ru-RU" sz="2400" b="1" dirty="0" err="1" smtClean="0">
                <a:solidFill>
                  <a:srgbClr val="FF0000"/>
                </a:solidFill>
              </a:rPr>
              <a:t>турбас</a:t>
            </a:r>
            <a:r>
              <a:rPr lang="ru-RU" sz="2400" b="1" dirty="0" smtClean="0">
                <a:solidFill>
                  <a:srgbClr val="FF0000"/>
                </a:solidFill>
              </a:rPr>
              <a:t>. </a:t>
            </a:r>
            <a:r>
              <a:rPr lang="ru-RU" sz="2400" b="1" dirty="0" err="1" smtClean="0">
                <a:solidFill>
                  <a:srgbClr val="FF0000"/>
                </a:solidFill>
              </a:rPr>
              <a:t>Орус</a:t>
            </a:r>
            <a:r>
              <a:rPr lang="ru-RU" sz="2400" b="1" dirty="0" smtClean="0">
                <a:solidFill>
                  <a:srgbClr val="FF0000"/>
                </a:solidFill>
              </a:rPr>
              <a:t> </a:t>
            </a:r>
            <a:r>
              <a:rPr lang="ru-RU" sz="2400" b="1" dirty="0" err="1" smtClean="0">
                <a:solidFill>
                  <a:srgbClr val="FF0000"/>
                </a:solidFill>
              </a:rPr>
              <a:t>шеригде</a:t>
            </a:r>
            <a:r>
              <a:rPr lang="ru-RU" sz="2400" b="1" dirty="0" smtClean="0">
                <a:solidFill>
                  <a:srgbClr val="FF0000"/>
                </a:solidFill>
              </a:rPr>
              <a:t> </a:t>
            </a:r>
            <a:r>
              <a:rPr lang="ru-RU" sz="2400" b="1" dirty="0" err="1" smtClean="0">
                <a:solidFill>
                  <a:srgbClr val="FF0000"/>
                </a:solidFill>
              </a:rPr>
              <a:t>болза</a:t>
            </a:r>
            <a:r>
              <a:rPr lang="ru-RU" sz="2400" b="1" dirty="0" smtClean="0">
                <a:solidFill>
                  <a:srgbClr val="FF0000"/>
                </a:solidFill>
              </a:rPr>
              <a:t> «капитан» эрге-</a:t>
            </a:r>
            <a:r>
              <a:rPr lang="ru-RU" sz="2400" b="1" dirty="0" err="1" smtClean="0">
                <a:solidFill>
                  <a:srgbClr val="FF0000"/>
                </a:solidFill>
              </a:rPr>
              <a:t>дир</a:t>
            </a:r>
            <a:r>
              <a:rPr lang="ru-RU" sz="2400" b="1" dirty="0" smtClean="0">
                <a:solidFill>
                  <a:srgbClr val="FF0000"/>
                </a:solidFill>
              </a:rPr>
              <a:t> </a:t>
            </a:r>
            <a:r>
              <a:rPr lang="ru-RU" sz="2400" b="1" dirty="0" err="1" smtClean="0">
                <a:solidFill>
                  <a:srgbClr val="FF0000"/>
                </a:solidFill>
              </a:rPr>
              <a:t>ийин</a:t>
            </a:r>
            <a:r>
              <a:rPr lang="ru-RU" sz="2400" b="1" dirty="0" smtClean="0">
                <a:solidFill>
                  <a:srgbClr val="FF0000"/>
                </a:solidFill>
              </a:rPr>
              <a:t>. </a:t>
            </a:r>
            <a:r>
              <a:rPr lang="ru-RU" sz="2400" b="1" dirty="0" err="1" smtClean="0">
                <a:solidFill>
                  <a:srgbClr val="FF0000"/>
                </a:solidFill>
              </a:rPr>
              <a:t>Бо</a:t>
            </a:r>
            <a:r>
              <a:rPr lang="ru-RU" sz="2400" b="1" dirty="0" smtClean="0">
                <a:solidFill>
                  <a:srgbClr val="FF0000"/>
                </a:solidFill>
              </a:rPr>
              <a:t> </a:t>
            </a:r>
            <a:r>
              <a:rPr lang="ru-RU" sz="2400" b="1" dirty="0" err="1" smtClean="0">
                <a:solidFill>
                  <a:srgbClr val="FF0000"/>
                </a:solidFill>
              </a:rPr>
              <a:t>шагда</a:t>
            </a:r>
            <a:r>
              <a:rPr lang="ru-RU" sz="2400" b="1" dirty="0" smtClean="0">
                <a:solidFill>
                  <a:srgbClr val="FF0000"/>
                </a:solidFill>
              </a:rPr>
              <a:t> </a:t>
            </a:r>
            <a:r>
              <a:rPr lang="ru-RU" sz="2400" b="1" dirty="0" err="1" smtClean="0">
                <a:solidFill>
                  <a:srgbClr val="FF0000"/>
                </a:solidFill>
              </a:rPr>
              <a:t>ог-булелиг</a:t>
            </a:r>
            <a:r>
              <a:rPr lang="ru-RU" sz="2400" b="1" dirty="0" smtClean="0">
                <a:solidFill>
                  <a:srgbClr val="FF0000"/>
                </a:solidFill>
              </a:rPr>
              <a:t> эр </a:t>
            </a:r>
            <a:r>
              <a:rPr lang="ru-RU" sz="2400" b="1" dirty="0" err="1" smtClean="0">
                <a:solidFill>
                  <a:srgbClr val="FF0000"/>
                </a:solidFill>
              </a:rPr>
              <a:t>кижи</a:t>
            </a:r>
            <a:r>
              <a:rPr lang="ru-RU" sz="2400" b="1" dirty="0" smtClean="0">
                <a:solidFill>
                  <a:srgbClr val="FF0000"/>
                </a:solidFill>
              </a:rPr>
              <a:t> </a:t>
            </a:r>
            <a:r>
              <a:rPr lang="ru-RU" sz="2400" b="1" dirty="0" err="1" smtClean="0">
                <a:solidFill>
                  <a:srgbClr val="FF0000"/>
                </a:solidFill>
              </a:rPr>
              <a:t>кедер</a:t>
            </a:r>
            <a:r>
              <a:rPr lang="ru-RU" sz="2400" b="1" dirty="0" smtClean="0">
                <a:solidFill>
                  <a:srgbClr val="FF0000"/>
                </a:solidFill>
              </a:rPr>
              <a:t>. </a:t>
            </a:r>
            <a:r>
              <a:rPr lang="ru-RU" sz="2400" b="1" dirty="0" err="1" smtClean="0">
                <a:solidFill>
                  <a:srgbClr val="FF0000"/>
                </a:solidFill>
              </a:rPr>
              <a:t>Чылгычылар</a:t>
            </a:r>
            <a:r>
              <a:rPr lang="ru-RU" sz="2400" b="1" dirty="0" smtClean="0">
                <a:solidFill>
                  <a:srgbClr val="FF0000"/>
                </a:solidFill>
              </a:rPr>
              <a:t>, </a:t>
            </a:r>
            <a:r>
              <a:rPr lang="ru-RU" sz="2400" b="1" dirty="0" err="1" smtClean="0">
                <a:solidFill>
                  <a:srgbClr val="FF0000"/>
                </a:solidFill>
              </a:rPr>
              <a:t>малчыннарга</a:t>
            </a:r>
            <a:r>
              <a:rPr lang="ru-RU" sz="2400" b="1" dirty="0" smtClean="0">
                <a:solidFill>
                  <a:srgbClr val="FF0000"/>
                </a:solidFill>
              </a:rPr>
              <a:t> </a:t>
            </a:r>
            <a:r>
              <a:rPr lang="ru-RU" sz="2400" b="1" dirty="0" err="1" smtClean="0">
                <a:solidFill>
                  <a:srgbClr val="FF0000"/>
                </a:solidFill>
              </a:rPr>
              <a:t>кончуг</a:t>
            </a:r>
            <a:r>
              <a:rPr lang="ru-RU" sz="2400" b="1" dirty="0" smtClean="0">
                <a:solidFill>
                  <a:srgbClr val="FF0000"/>
                </a:solidFill>
              </a:rPr>
              <a:t> </a:t>
            </a:r>
            <a:r>
              <a:rPr lang="ru-RU" sz="2400" b="1" dirty="0" err="1" smtClean="0">
                <a:solidFill>
                  <a:srgbClr val="FF0000"/>
                </a:solidFill>
              </a:rPr>
              <a:t>тааржыр</a:t>
            </a:r>
            <a:r>
              <a:rPr lang="ru-RU" sz="2400" b="1" dirty="0" smtClean="0">
                <a:solidFill>
                  <a:srgbClr val="FF0000"/>
                </a:solidFill>
              </a:rPr>
              <a:t>… </a:t>
            </a:r>
            <a:r>
              <a:rPr lang="ru-RU" sz="2400" b="1" dirty="0" err="1" smtClean="0">
                <a:solidFill>
                  <a:srgbClr val="FF0000"/>
                </a:solidFill>
              </a:rPr>
              <a:t>Ирбиш</a:t>
            </a:r>
            <a:r>
              <a:rPr lang="ru-RU" sz="2400" b="1" dirty="0" smtClean="0">
                <a:solidFill>
                  <a:srgbClr val="FF0000"/>
                </a:solidFill>
              </a:rPr>
              <a:t> </a:t>
            </a:r>
            <a:r>
              <a:rPr lang="ru-RU" sz="2400" b="1" dirty="0" err="1" smtClean="0">
                <a:solidFill>
                  <a:srgbClr val="FF0000"/>
                </a:solidFill>
              </a:rPr>
              <a:t>кежи</a:t>
            </a:r>
            <a:r>
              <a:rPr lang="ru-RU" sz="2400" b="1" dirty="0" smtClean="0">
                <a:solidFill>
                  <a:srgbClr val="FF0000"/>
                </a:solidFill>
              </a:rPr>
              <a:t> </a:t>
            </a:r>
            <a:r>
              <a:rPr lang="ru-RU" sz="2400" b="1" dirty="0" err="1" smtClean="0">
                <a:solidFill>
                  <a:srgbClr val="FF0000"/>
                </a:solidFill>
              </a:rPr>
              <a:t>малагайны</a:t>
            </a:r>
            <a:r>
              <a:rPr lang="ru-RU" sz="2400" b="1" dirty="0" smtClean="0">
                <a:solidFill>
                  <a:srgbClr val="FF0000"/>
                </a:solidFill>
              </a:rPr>
              <a:t> «бег» </a:t>
            </a:r>
            <a:r>
              <a:rPr lang="ru-RU" sz="2400" b="1" dirty="0" err="1" smtClean="0">
                <a:solidFill>
                  <a:srgbClr val="FF0000"/>
                </a:solidFill>
              </a:rPr>
              <a:t>кижт</a:t>
            </a:r>
            <a:r>
              <a:rPr lang="ru-RU" sz="2400" b="1" dirty="0" smtClean="0">
                <a:solidFill>
                  <a:srgbClr val="FF0000"/>
                </a:solidFill>
              </a:rPr>
              <a:t> </a:t>
            </a:r>
            <a:r>
              <a:rPr lang="ru-RU" sz="2400" b="1" dirty="0" err="1" smtClean="0">
                <a:solidFill>
                  <a:srgbClr val="FF0000"/>
                </a:solidFill>
              </a:rPr>
              <a:t>кедер</a:t>
            </a:r>
            <a:r>
              <a:rPr lang="ru-RU" sz="2400" b="1" dirty="0" smtClean="0">
                <a:solidFill>
                  <a:srgbClr val="FF0000"/>
                </a:solidFill>
              </a:rPr>
              <a:t>. </a:t>
            </a:r>
            <a:r>
              <a:rPr lang="ru-RU" sz="2400" b="1" dirty="0" err="1" smtClean="0">
                <a:solidFill>
                  <a:srgbClr val="FF0000"/>
                </a:solidFill>
              </a:rPr>
              <a:t>Орус</a:t>
            </a:r>
            <a:r>
              <a:rPr lang="ru-RU" sz="2400" b="1" dirty="0" smtClean="0">
                <a:solidFill>
                  <a:srgbClr val="FF0000"/>
                </a:solidFill>
              </a:rPr>
              <a:t> </a:t>
            </a:r>
            <a:r>
              <a:rPr lang="ru-RU" sz="2400" b="1" dirty="0" err="1" smtClean="0">
                <a:solidFill>
                  <a:srgbClr val="FF0000"/>
                </a:solidFill>
              </a:rPr>
              <a:t>шеригде</a:t>
            </a:r>
            <a:r>
              <a:rPr lang="ru-RU" sz="2400" b="1" dirty="0" smtClean="0">
                <a:solidFill>
                  <a:srgbClr val="FF0000"/>
                </a:solidFill>
              </a:rPr>
              <a:t> – «генерал»</a:t>
            </a:r>
            <a:endParaRPr lang="ru-RU" sz="2400" b="1" dirty="0">
              <a:solidFill>
                <a:srgbClr val="FF0000"/>
              </a:solidFill>
            </a:endParaRPr>
          </a:p>
        </p:txBody>
      </p:sp>
    </p:spTree>
    <p:extLst>
      <p:ext uri="{BB962C8B-B14F-4D97-AF65-F5344CB8AC3E}">
        <p14:creationId xmlns:p14="http://schemas.microsoft.com/office/powerpoint/2010/main" xmlns="" val="1800148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3" y="332652"/>
            <a:ext cx="4608513" cy="6192691"/>
          </a:xfrm>
        </p:spPr>
        <p:txBody>
          <a:bodyPr>
            <a:noAutofit/>
          </a:bodyPr>
          <a:lstStyle/>
          <a:p>
            <a:r>
              <a:rPr lang="ru-RU" sz="2400" b="1" dirty="0" smtClean="0">
                <a:solidFill>
                  <a:srgbClr val="FF0000"/>
                </a:solidFill>
              </a:rPr>
              <a:t>Тумак – </a:t>
            </a:r>
            <a:r>
              <a:rPr lang="ru-RU" sz="2400" b="1" dirty="0" err="1" smtClean="0">
                <a:solidFill>
                  <a:srgbClr val="FF0000"/>
                </a:solidFill>
              </a:rPr>
              <a:t>кышкы</a:t>
            </a:r>
            <a:r>
              <a:rPr lang="ru-RU" sz="2400" b="1" dirty="0" smtClean="0">
                <a:solidFill>
                  <a:srgbClr val="FF0000"/>
                </a:solidFill>
              </a:rPr>
              <a:t> эр борт. </a:t>
            </a:r>
            <a:r>
              <a:rPr lang="ru-RU" sz="2400" b="1" dirty="0" err="1" smtClean="0">
                <a:solidFill>
                  <a:srgbClr val="FF0000"/>
                </a:solidFill>
              </a:rPr>
              <a:t>Чамдыкта</a:t>
            </a:r>
            <a:r>
              <a:rPr lang="ru-RU" sz="2400" b="1" dirty="0" smtClean="0">
                <a:solidFill>
                  <a:srgbClr val="FF0000"/>
                </a:solidFill>
              </a:rPr>
              <a:t> «</a:t>
            </a:r>
            <a:r>
              <a:rPr lang="ru-RU" sz="2400" b="1" dirty="0" err="1" smtClean="0">
                <a:solidFill>
                  <a:srgbClr val="FF0000"/>
                </a:solidFill>
              </a:rPr>
              <a:t>тумат</a:t>
            </a:r>
            <a:r>
              <a:rPr lang="ru-RU" sz="2400" b="1" dirty="0" smtClean="0">
                <a:solidFill>
                  <a:srgbClr val="FF0000"/>
                </a:solidFill>
              </a:rPr>
              <a:t> борт» - </a:t>
            </a:r>
            <a:r>
              <a:rPr lang="ru-RU" sz="2400" b="1" dirty="0" err="1" smtClean="0">
                <a:solidFill>
                  <a:srgbClr val="FF0000"/>
                </a:solidFill>
              </a:rPr>
              <a:t>даа</a:t>
            </a:r>
            <a:r>
              <a:rPr lang="ru-RU" sz="2400" b="1" dirty="0" smtClean="0">
                <a:solidFill>
                  <a:srgbClr val="FF0000"/>
                </a:solidFill>
              </a:rPr>
              <a:t> </a:t>
            </a:r>
            <a:r>
              <a:rPr lang="ru-RU" sz="2400" b="1" dirty="0" err="1" smtClean="0">
                <a:solidFill>
                  <a:srgbClr val="FF0000"/>
                </a:solidFill>
              </a:rPr>
              <a:t>дээр</a:t>
            </a:r>
            <a:r>
              <a:rPr lang="ru-RU" sz="2400" b="1" dirty="0" smtClean="0">
                <a:solidFill>
                  <a:srgbClr val="FF0000"/>
                </a:solidFill>
              </a:rPr>
              <a:t>. База – ла </a:t>
            </a:r>
            <a:r>
              <a:rPr lang="ru-RU" sz="2400" b="1" dirty="0" err="1" smtClean="0">
                <a:solidFill>
                  <a:srgbClr val="FF0000"/>
                </a:solidFill>
              </a:rPr>
              <a:t>дилги</a:t>
            </a:r>
            <a:r>
              <a:rPr lang="ru-RU" sz="2400" b="1" dirty="0" smtClean="0">
                <a:solidFill>
                  <a:srgbClr val="FF0000"/>
                </a:solidFill>
              </a:rPr>
              <a:t> , </a:t>
            </a:r>
            <a:r>
              <a:rPr lang="ru-RU" sz="2400" b="1" dirty="0" err="1" smtClean="0">
                <a:solidFill>
                  <a:srgbClr val="FF0000"/>
                </a:solidFill>
              </a:rPr>
              <a:t>дырбактыг</a:t>
            </a:r>
            <a:r>
              <a:rPr lang="ru-RU" sz="2400" b="1" dirty="0" smtClean="0">
                <a:solidFill>
                  <a:srgbClr val="FF0000"/>
                </a:solidFill>
              </a:rPr>
              <a:t>, </a:t>
            </a:r>
            <a:r>
              <a:rPr lang="ru-RU" sz="2400" b="1" dirty="0" err="1" smtClean="0">
                <a:solidFill>
                  <a:srgbClr val="FF0000"/>
                </a:solidFill>
              </a:rPr>
              <a:t>ирбиш</a:t>
            </a:r>
            <a:r>
              <a:rPr lang="ru-RU" sz="2400" b="1" dirty="0" smtClean="0">
                <a:solidFill>
                  <a:srgbClr val="FF0000"/>
                </a:solidFill>
              </a:rPr>
              <a:t>, </a:t>
            </a:r>
            <a:r>
              <a:rPr lang="ru-RU" sz="2400" b="1" dirty="0" err="1" smtClean="0">
                <a:solidFill>
                  <a:srgbClr val="FF0000"/>
                </a:solidFill>
              </a:rPr>
              <a:t>чамдыкта</a:t>
            </a:r>
            <a:r>
              <a:rPr lang="ru-RU" sz="2400" b="1" dirty="0" smtClean="0">
                <a:solidFill>
                  <a:srgbClr val="FF0000"/>
                </a:solidFill>
              </a:rPr>
              <a:t> бору </a:t>
            </a:r>
            <a:r>
              <a:rPr lang="ru-RU" sz="2400" b="1" dirty="0" err="1" smtClean="0">
                <a:solidFill>
                  <a:srgbClr val="FF0000"/>
                </a:solidFill>
              </a:rPr>
              <a:t>кежинден</a:t>
            </a:r>
            <a:r>
              <a:rPr lang="ru-RU" sz="2400" b="1" dirty="0" smtClean="0">
                <a:solidFill>
                  <a:srgbClr val="FF0000"/>
                </a:solidFill>
              </a:rPr>
              <a:t> </a:t>
            </a:r>
            <a:r>
              <a:rPr lang="ru-RU" sz="2400" b="1" dirty="0" err="1" smtClean="0">
                <a:solidFill>
                  <a:srgbClr val="FF0000"/>
                </a:solidFill>
              </a:rPr>
              <a:t>даараар</a:t>
            </a:r>
            <a:r>
              <a:rPr lang="ru-RU" sz="2400" b="1" dirty="0" smtClean="0">
                <a:solidFill>
                  <a:srgbClr val="FF0000"/>
                </a:solidFill>
              </a:rPr>
              <a:t>. </a:t>
            </a:r>
            <a:r>
              <a:rPr lang="ru-RU" sz="2400" b="1" dirty="0" err="1" smtClean="0">
                <a:solidFill>
                  <a:srgbClr val="FF0000"/>
                </a:solidFill>
              </a:rPr>
              <a:t>Хой</a:t>
            </a:r>
            <a:r>
              <a:rPr lang="ru-RU" sz="2400" b="1" dirty="0" smtClean="0">
                <a:solidFill>
                  <a:srgbClr val="FF0000"/>
                </a:solidFill>
              </a:rPr>
              <a:t> </a:t>
            </a:r>
            <a:r>
              <a:rPr lang="ru-RU" sz="2400" b="1" dirty="0" err="1" smtClean="0">
                <a:solidFill>
                  <a:srgbClr val="FF0000"/>
                </a:solidFill>
              </a:rPr>
              <a:t>кежинден</a:t>
            </a:r>
            <a:r>
              <a:rPr lang="ru-RU" sz="2400" b="1" dirty="0" smtClean="0">
                <a:solidFill>
                  <a:srgbClr val="FF0000"/>
                </a:solidFill>
              </a:rPr>
              <a:t> </a:t>
            </a:r>
            <a:r>
              <a:rPr lang="ru-RU" sz="2400" b="1" dirty="0" err="1" smtClean="0">
                <a:solidFill>
                  <a:srgbClr val="FF0000"/>
                </a:solidFill>
              </a:rPr>
              <a:t>даарап</a:t>
            </a:r>
            <a:r>
              <a:rPr lang="ru-RU" sz="2400" b="1" dirty="0" smtClean="0">
                <a:solidFill>
                  <a:srgbClr val="FF0000"/>
                </a:solidFill>
              </a:rPr>
              <a:t> </a:t>
            </a:r>
            <a:r>
              <a:rPr lang="ru-RU" sz="2400" b="1" dirty="0" err="1" smtClean="0">
                <a:solidFill>
                  <a:srgbClr val="FF0000"/>
                </a:solidFill>
              </a:rPr>
              <a:t>болбас</a:t>
            </a:r>
            <a:r>
              <a:rPr lang="ru-RU" sz="2400" b="1" dirty="0" smtClean="0">
                <a:solidFill>
                  <a:srgbClr val="FF0000"/>
                </a:solidFill>
              </a:rPr>
              <a:t>, </a:t>
            </a:r>
            <a:r>
              <a:rPr lang="ru-RU" sz="2400" b="1" dirty="0" err="1" smtClean="0">
                <a:solidFill>
                  <a:srgbClr val="FF0000"/>
                </a:solidFill>
              </a:rPr>
              <a:t>чуге</a:t>
            </a:r>
            <a:r>
              <a:rPr lang="ru-RU" sz="2400" b="1" dirty="0" smtClean="0">
                <a:solidFill>
                  <a:srgbClr val="FF0000"/>
                </a:solidFill>
              </a:rPr>
              <a:t> </a:t>
            </a:r>
            <a:r>
              <a:rPr lang="ru-RU" sz="2400" b="1" dirty="0" err="1" smtClean="0">
                <a:solidFill>
                  <a:srgbClr val="FF0000"/>
                </a:solidFill>
              </a:rPr>
              <a:t>дээрге</a:t>
            </a:r>
            <a:r>
              <a:rPr lang="ru-RU" sz="2400" b="1" dirty="0" smtClean="0">
                <a:solidFill>
                  <a:srgbClr val="FF0000"/>
                </a:solidFill>
              </a:rPr>
              <a:t> </a:t>
            </a:r>
            <a:r>
              <a:rPr lang="ru-RU" sz="2400" b="1" dirty="0" err="1" smtClean="0">
                <a:solidFill>
                  <a:srgbClr val="FF0000"/>
                </a:solidFill>
              </a:rPr>
              <a:t>хой</a:t>
            </a:r>
            <a:r>
              <a:rPr lang="ru-RU" sz="2400" b="1" dirty="0" smtClean="0">
                <a:solidFill>
                  <a:srgbClr val="FF0000"/>
                </a:solidFill>
              </a:rPr>
              <a:t> –</a:t>
            </a:r>
            <a:r>
              <a:rPr lang="ru-RU" sz="2400" b="1" dirty="0" err="1" smtClean="0">
                <a:solidFill>
                  <a:srgbClr val="FF0000"/>
                </a:solidFill>
              </a:rPr>
              <a:t>дуюглуг</a:t>
            </a:r>
            <a:r>
              <a:rPr lang="ru-RU" sz="2400" b="1" dirty="0" smtClean="0">
                <a:solidFill>
                  <a:srgbClr val="FF0000"/>
                </a:solidFill>
              </a:rPr>
              <a:t>, </a:t>
            </a:r>
            <a:r>
              <a:rPr lang="ru-RU" sz="2400" b="1" dirty="0" err="1" smtClean="0">
                <a:solidFill>
                  <a:srgbClr val="FF0000"/>
                </a:solidFill>
              </a:rPr>
              <a:t>сояры</a:t>
            </a:r>
            <a:r>
              <a:rPr lang="ru-RU" sz="2400" b="1" dirty="0" smtClean="0">
                <a:solidFill>
                  <a:srgbClr val="FF0000"/>
                </a:solidFill>
              </a:rPr>
              <a:t> база </a:t>
            </a:r>
            <a:r>
              <a:rPr lang="ru-RU" sz="2400" b="1" dirty="0" err="1" smtClean="0">
                <a:solidFill>
                  <a:srgbClr val="FF0000"/>
                </a:solidFill>
              </a:rPr>
              <a:t>оске</a:t>
            </a:r>
            <a:r>
              <a:rPr lang="ru-RU" sz="2400" b="1" dirty="0" smtClean="0">
                <a:solidFill>
                  <a:srgbClr val="FF0000"/>
                </a:solidFill>
              </a:rPr>
              <a:t>. </a:t>
            </a:r>
            <a:r>
              <a:rPr lang="ru-RU" sz="2400" b="1" dirty="0" err="1" smtClean="0">
                <a:solidFill>
                  <a:srgbClr val="FF0000"/>
                </a:solidFill>
              </a:rPr>
              <a:t>Даараары</a:t>
            </a:r>
            <a:r>
              <a:rPr lang="ru-RU" sz="2400" b="1" dirty="0" smtClean="0">
                <a:solidFill>
                  <a:srgbClr val="FF0000"/>
                </a:solidFill>
              </a:rPr>
              <a:t> </a:t>
            </a:r>
            <a:r>
              <a:rPr lang="ru-RU" sz="2400" b="1" dirty="0" err="1" smtClean="0">
                <a:solidFill>
                  <a:srgbClr val="FF0000"/>
                </a:solidFill>
              </a:rPr>
              <a:t>тускай</a:t>
            </a:r>
            <a:r>
              <a:rPr lang="ru-RU" sz="2400" b="1" dirty="0" smtClean="0">
                <a:solidFill>
                  <a:srgbClr val="FF0000"/>
                </a:solidFill>
              </a:rPr>
              <a:t>. Анны </a:t>
            </a:r>
            <a:r>
              <a:rPr lang="ru-RU" sz="2400" b="1" dirty="0" err="1" smtClean="0">
                <a:solidFill>
                  <a:srgbClr val="FF0000"/>
                </a:solidFill>
              </a:rPr>
              <a:t>тулуптай</a:t>
            </a:r>
            <a:r>
              <a:rPr lang="ru-RU" sz="2400" b="1" dirty="0" smtClean="0">
                <a:solidFill>
                  <a:srgbClr val="FF0000"/>
                </a:solidFill>
              </a:rPr>
              <a:t> </a:t>
            </a:r>
            <a:r>
              <a:rPr lang="ru-RU" sz="2400" b="1" dirty="0" err="1" smtClean="0">
                <a:solidFill>
                  <a:srgbClr val="FF0000"/>
                </a:solidFill>
              </a:rPr>
              <a:t>сояр</a:t>
            </a:r>
            <a:r>
              <a:rPr lang="ru-RU" sz="2400" b="1" dirty="0" smtClean="0">
                <a:solidFill>
                  <a:srgbClr val="FF0000"/>
                </a:solidFill>
              </a:rPr>
              <a:t>. </a:t>
            </a:r>
            <a:r>
              <a:rPr lang="ru-RU" sz="2400" b="1" dirty="0" err="1" smtClean="0">
                <a:solidFill>
                  <a:srgbClr val="FF0000"/>
                </a:solidFill>
              </a:rPr>
              <a:t>Дорт</a:t>
            </a:r>
            <a:r>
              <a:rPr lang="ru-RU" sz="2400" b="1" dirty="0" smtClean="0">
                <a:solidFill>
                  <a:srgbClr val="FF0000"/>
                </a:solidFill>
              </a:rPr>
              <a:t> </a:t>
            </a:r>
            <a:r>
              <a:rPr lang="ru-RU" sz="2400" b="1" dirty="0" err="1" smtClean="0">
                <a:solidFill>
                  <a:srgbClr val="FF0000"/>
                </a:solidFill>
              </a:rPr>
              <a:t>даяан</a:t>
            </a:r>
            <a:r>
              <a:rPr lang="ru-RU" sz="2400" b="1" dirty="0" smtClean="0">
                <a:solidFill>
                  <a:srgbClr val="FF0000"/>
                </a:solidFill>
              </a:rPr>
              <a:t> </a:t>
            </a:r>
            <a:r>
              <a:rPr lang="ru-RU" sz="2400" b="1" dirty="0" err="1" smtClean="0">
                <a:solidFill>
                  <a:srgbClr val="FF0000"/>
                </a:solidFill>
              </a:rPr>
              <a:t>кудуруун</a:t>
            </a:r>
            <a:r>
              <a:rPr lang="ru-RU" sz="2400" b="1" dirty="0" smtClean="0">
                <a:solidFill>
                  <a:srgbClr val="FF0000"/>
                </a:solidFill>
              </a:rPr>
              <a:t> </a:t>
            </a:r>
            <a:r>
              <a:rPr lang="ru-RU" sz="2400" b="1" dirty="0" err="1" smtClean="0">
                <a:solidFill>
                  <a:srgbClr val="FF0000"/>
                </a:solidFill>
              </a:rPr>
              <a:t>кежинге</a:t>
            </a:r>
            <a:r>
              <a:rPr lang="ru-RU" sz="2400" b="1" dirty="0" smtClean="0">
                <a:solidFill>
                  <a:srgbClr val="FF0000"/>
                </a:solidFill>
              </a:rPr>
              <a:t> </a:t>
            </a:r>
            <a:r>
              <a:rPr lang="ru-RU" sz="2400" b="1" dirty="0" err="1" smtClean="0">
                <a:solidFill>
                  <a:srgbClr val="FF0000"/>
                </a:solidFill>
              </a:rPr>
              <a:t>хевээр</a:t>
            </a:r>
            <a:r>
              <a:rPr lang="ru-RU" sz="2400" b="1" dirty="0" smtClean="0">
                <a:solidFill>
                  <a:srgbClr val="FF0000"/>
                </a:solidFill>
              </a:rPr>
              <a:t> </a:t>
            </a:r>
            <a:r>
              <a:rPr lang="ru-RU" sz="2400" b="1" dirty="0" err="1" smtClean="0">
                <a:solidFill>
                  <a:srgbClr val="FF0000"/>
                </a:solidFill>
              </a:rPr>
              <a:t>арттырар</a:t>
            </a:r>
            <a:r>
              <a:rPr lang="ru-RU" sz="2400" b="1" dirty="0" smtClean="0">
                <a:solidFill>
                  <a:srgbClr val="FF0000"/>
                </a:solidFill>
              </a:rPr>
              <a:t>. </a:t>
            </a:r>
            <a:r>
              <a:rPr lang="ru-RU" sz="2400" b="1" dirty="0" err="1" smtClean="0">
                <a:solidFill>
                  <a:srgbClr val="FF0000"/>
                </a:solidFill>
              </a:rPr>
              <a:t>Оваадайнын</a:t>
            </a:r>
            <a:r>
              <a:rPr lang="ru-RU" sz="2400" b="1" dirty="0" smtClean="0">
                <a:solidFill>
                  <a:srgbClr val="FF0000"/>
                </a:solidFill>
              </a:rPr>
              <a:t> </a:t>
            </a:r>
            <a:r>
              <a:rPr lang="ru-RU" sz="2400" b="1" dirty="0" err="1" smtClean="0">
                <a:solidFill>
                  <a:srgbClr val="FF0000"/>
                </a:solidFill>
              </a:rPr>
              <a:t>додары</a:t>
            </a:r>
            <a:r>
              <a:rPr lang="ru-RU" sz="2400" b="1" dirty="0" smtClean="0">
                <a:solidFill>
                  <a:srgbClr val="FF0000"/>
                </a:solidFill>
              </a:rPr>
              <a:t> торгу, </a:t>
            </a:r>
            <a:r>
              <a:rPr lang="ru-RU" sz="2400" b="1" dirty="0" err="1" smtClean="0">
                <a:solidFill>
                  <a:srgbClr val="FF0000"/>
                </a:solidFill>
              </a:rPr>
              <a:t>хорагай</a:t>
            </a:r>
            <a:r>
              <a:rPr lang="ru-RU" sz="2400" b="1" dirty="0" smtClean="0">
                <a:solidFill>
                  <a:srgbClr val="FF0000"/>
                </a:solidFill>
              </a:rPr>
              <a:t>, </a:t>
            </a:r>
            <a:r>
              <a:rPr lang="ru-RU" sz="2400" b="1" dirty="0" err="1" smtClean="0">
                <a:solidFill>
                  <a:srgbClr val="FF0000"/>
                </a:solidFill>
              </a:rPr>
              <a:t>маннык</a:t>
            </a:r>
            <a:r>
              <a:rPr lang="ru-RU" sz="2400" b="1" dirty="0" smtClean="0">
                <a:solidFill>
                  <a:srgbClr val="FF0000"/>
                </a:solidFill>
              </a:rPr>
              <a:t>, </a:t>
            </a:r>
            <a:r>
              <a:rPr lang="ru-RU" sz="2400" b="1" dirty="0" err="1" smtClean="0">
                <a:solidFill>
                  <a:srgbClr val="FF0000"/>
                </a:solidFill>
              </a:rPr>
              <a:t>хырып</a:t>
            </a:r>
            <a:r>
              <a:rPr lang="ru-RU" sz="2400" b="1" dirty="0" smtClean="0">
                <a:solidFill>
                  <a:srgbClr val="FF0000"/>
                </a:solidFill>
              </a:rPr>
              <a:t> </a:t>
            </a:r>
            <a:r>
              <a:rPr lang="ru-RU" sz="2400" b="1" dirty="0" err="1" smtClean="0">
                <a:solidFill>
                  <a:srgbClr val="FF0000"/>
                </a:solidFill>
              </a:rPr>
              <a:t>каан</a:t>
            </a:r>
            <a:r>
              <a:rPr lang="ru-RU" sz="2400" b="1" dirty="0" smtClean="0">
                <a:solidFill>
                  <a:srgbClr val="FF0000"/>
                </a:solidFill>
              </a:rPr>
              <a:t>  ой </a:t>
            </a:r>
            <a:r>
              <a:rPr lang="ru-RU" sz="2400" b="1" dirty="0" err="1" smtClean="0">
                <a:solidFill>
                  <a:srgbClr val="FF0000"/>
                </a:solidFill>
              </a:rPr>
              <a:t>алгы-даа</a:t>
            </a:r>
            <a:r>
              <a:rPr lang="ru-RU" sz="2400" b="1" dirty="0" smtClean="0">
                <a:solidFill>
                  <a:srgbClr val="FF0000"/>
                </a:solidFill>
              </a:rPr>
              <a:t> </a:t>
            </a:r>
            <a:r>
              <a:rPr lang="ru-RU" sz="2400" b="1" dirty="0" err="1" smtClean="0">
                <a:solidFill>
                  <a:srgbClr val="FF0000"/>
                </a:solidFill>
              </a:rPr>
              <a:t>болур</a:t>
            </a:r>
            <a:r>
              <a:rPr lang="ru-RU" sz="2400" b="1" dirty="0" smtClean="0">
                <a:solidFill>
                  <a:srgbClr val="FF0000"/>
                </a:solidFill>
              </a:rPr>
              <a:t>. </a:t>
            </a:r>
            <a:r>
              <a:rPr lang="ru-RU" sz="2400" b="1" dirty="0" err="1" smtClean="0">
                <a:solidFill>
                  <a:srgbClr val="FF0000"/>
                </a:solidFill>
              </a:rPr>
              <a:t>Шаанда</a:t>
            </a:r>
            <a:r>
              <a:rPr lang="ru-RU" sz="2400" b="1" dirty="0" smtClean="0">
                <a:solidFill>
                  <a:srgbClr val="FF0000"/>
                </a:solidFill>
              </a:rPr>
              <a:t> база-ла </a:t>
            </a:r>
            <a:r>
              <a:rPr lang="ru-RU" sz="2400" b="1" dirty="0" err="1" smtClean="0">
                <a:solidFill>
                  <a:srgbClr val="FF0000"/>
                </a:solidFill>
              </a:rPr>
              <a:t>анчылар</a:t>
            </a:r>
            <a:r>
              <a:rPr lang="ru-RU" sz="2400" b="1" dirty="0" smtClean="0">
                <a:solidFill>
                  <a:srgbClr val="FF0000"/>
                </a:solidFill>
              </a:rPr>
              <a:t>, </a:t>
            </a:r>
            <a:r>
              <a:rPr lang="ru-RU" sz="2400" b="1" dirty="0" err="1" smtClean="0">
                <a:solidFill>
                  <a:srgbClr val="FF0000"/>
                </a:solidFill>
              </a:rPr>
              <a:t>чылгычылар</a:t>
            </a:r>
            <a:r>
              <a:rPr lang="ru-RU" sz="2400" b="1" dirty="0" smtClean="0">
                <a:solidFill>
                  <a:srgbClr val="FF0000"/>
                </a:solidFill>
              </a:rPr>
              <a:t> </a:t>
            </a:r>
            <a:r>
              <a:rPr lang="ru-RU" sz="2400" b="1" dirty="0" err="1" smtClean="0">
                <a:solidFill>
                  <a:srgbClr val="FF0000"/>
                </a:solidFill>
              </a:rPr>
              <a:t>кедип</a:t>
            </a:r>
            <a:r>
              <a:rPr lang="ru-RU" sz="2400" b="1" dirty="0" smtClean="0">
                <a:solidFill>
                  <a:srgbClr val="FF0000"/>
                </a:solidFill>
              </a:rPr>
              <a:t> </a:t>
            </a:r>
            <a:r>
              <a:rPr lang="ru-RU" sz="2400" b="1" dirty="0" err="1" smtClean="0">
                <a:solidFill>
                  <a:srgbClr val="FF0000"/>
                </a:solidFill>
              </a:rPr>
              <a:t>чораан</a:t>
            </a:r>
            <a:r>
              <a:rPr lang="ru-RU" sz="2400" b="1" dirty="0" smtClean="0">
                <a:solidFill>
                  <a:srgbClr val="FF0000"/>
                </a:solidFill>
              </a:rPr>
              <a:t>. </a:t>
            </a:r>
            <a:r>
              <a:rPr lang="ru-RU" sz="2400" b="1" dirty="0" err="1" smtClean="0">
                <a:solidFill>
                  <a:srgbClr val="FF0000"/>
                </a:solidFill>
              </a:rPr>
              <a:t>Дайын-чаа</a:t>
            </a:r>
            <a:r>
              <a:rPr lang="ru-RU" sz="2400" b="1" dirty="0" smtClean="0">
                <a:solidFill>
                  <a:srgbClr val="FF0000"/>
                </a:solidFill>
              </a:rPr>
              <a:t> болу </a:t>
            </a:r>
            <a:r>
              <a:rPr lang="ru-RU" sz="2400" b="1" dirty="0" err="1" smtClean="0">
                <a:solidFill>
                  <a:srgbClr val="FF0000"/>
                </a:solidFill>
              </a:rPr>
              <a:t>бергенде</a:t>
            </a:r>
            <a:r>
              <a:rPr lang="ru-RU" sz="2400" b="1" dirty="0" smtClean="0">
                <a:solidFill>
                  <a:srgbClr val="FF0000"/>
                </a:solidFill>
              </a:rPr>
              <a:t>, </a:t>
            </a:r>
            <a:r>
              <a:rPr lang="ru-RU" sz="2400" b="1" dirty="0" err="1" smtClean="0">
                <a:solidFill>
                  <a:srgbClr val="FF0000"/>
                </a:solidFill>
              </a:rPr>
              <a:t>анаа</a:t>
            </a:r>
            <a:r>
              <a:rPr lang="ru-RU" sz="2400" b="1" dirty="0" smtClean="0">
                <a:solidFill>
                  <a:srgbClr val="FF0000"/>
                </a:solidFill>
              </a:rPr>
              <a:t> солдат </a:t>
            </a:r>
            <a:r>
              <a:rPr lang="ru-RU" sz="2400" b="1" dirty="0" err="1" smtClean="0">
                <a:solidFill>
                  <a:srgbClr val="FF0000"/>
                </a:solidFill>
              </a:rPr>
              <a:t>шериглер-даа</a:t>
            </a:r>
            <a:r>
              <a:rPr lang="ru-RU" sz="2400" b="1" dirty="0" smtClean="0">
                <a:solidFill>
                  <a:srgbClr val="FF0000"/>
                </a:solidFill>
              </a:rPr>
              <a:t> </a:t>
            </a:r>
            <a:r>
              <a:rPr lang="ru-RU" sz="2400" b="1" dirty="0" err="1" smtClean="0">
                <a:solidFill>
                  <a:srgbClr val="FF0000"/>
                </a:solidFill>
              </a:rPr>
              <a:t>кедер</a:t>
            </a:r>
            <a:r>
              <a:rPr lang="ru-RU" sz="2400" b="1" dirty="0" smtClean="0">
                <a:solidFill>
                  <a:srgbClr val="FF0000"/>
                </a:solidFill>
              </a:rPr>
              <a:t>.</a:t>
            </a:r>
            <a:endParaRPr lang="ru-RU" sz="2400" b="1" dirty="0">
              <a:solidFill>
                <a:srgbClr val="FF0000"/>
              </a:solidFill>
            </a:endParaRPr>
          </a:p>
        </p:txBody>
      </p:sp>
      <p:pic>
        <p:nvPicPr>
          <p:cNvPr id="3" name="Рисунок 2"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39742" t="31682" b="30116"/>
          <a:stretch/>
        </p:blipFill>
        <p:spPr bwMode="auto">
          <a:xfrm rot="16200000">
            <a:off x="-814923" y="1471104"/>
            <a:ext cx="6192690" cy="3915787"/>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735718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39952" y="1772816"/>
            <a:ext cx="4507740" cy="1143000"/>
          </a:xfrm>
        </p:spPr>
        <p:txBody>
          <a:bodyPr>
            <a:noAutofit/>
          </a:bodyPr>
          <a:lstStyle/>
          <a:p>
            <a:r>
              <a:rPr lang="ru-RU" sz="2400" b="1" dirty="0" err="1" smtClean="0">
                <a:solidFill>
                  <a:srgbClr val="FF0000"/>
                </a:solidFill>
              </a:rPr>
              <a:t>Хаптыга</a:t>
            </a:r>
            <a:r>
              <a:rPr lang="ru-RU" sz="2400" b="1" dirty="0" smtClean="0">
                <a:solidFill>
                  <a:srgbClr val="FF0000"/>
                </a:solidFill>
              </a:rPr>
              <a:t> – эр </a:t>
            </a:r>
            <a:r>
              <a:rPr lang="ru-RU" sz="2400" b="1" dirty="0" err="1" smtClean="0">
                <a:solidFill>
                  <a:srgbClr val="FF0000"/>
                </a:solidFill>
              </a:rPr>
              <a:t>кышкы</a:t>
            </a:r>
            <a:r>
              <a:rPr lang="ru-RU" sz="2400" b="1" dirty="0" smtClean="0">
                <a:solidFill>
                  <a:srgbClr val="FF0000"/>
                </a:solidFill>
              </a:rPr>
              <a:t> борт. </a:t>
            </a:r>
            <a:r>
              <a:rPr lang="ru-RU" sz="2400" b="1" dirty="0" err="1" smtClean="0">
                <a:solidFill>
                  <a:srgbClr val="FF0000"/>
                </a:solidFill>
              </a:rPr>
              <a:t>Улуг</a:t>
            </a:r>
            <a:r>
              <a:rPr lang="ru-RU" sz="2400" b="1" dirty="0" smtClean="0">
                <a:solidFill>
                  <a:srgbClr val="FF0000"/>
                </a:solidFill>
              </a:rPr>
              <a:t> </a:t>
            </a:r>
            <a:r>
              <a:rPr lang="ru-RU" sz="2400" b="1" dirty="0" err="1" smtClean="0">
                <a:solidFill>
                  <a:srgbClr val="FF0000"/>
                </a:solidFill>
              </a:rPr>
              <a:t>хой</a:t>
            </a:r>
            <a:r>
              <a:rPr lang="ru-RU" sz="2400" b="1" dirty="0" smtClean="0">
                <a:solidFill>
                  <a:srgbClr val="FF0000"/>
                </a:solidFill>
              </a:rPr>
              <a:t> азы куску </a:t>
            </a:r>
            <a:r>
              <a:rPr lang="ru-RU" sz="2400" b="1" dirty="0" err="1" smtClean="0">
                <a:solidFill>
                  <a:srgbClr val="FF0000"/>
                </a:solidFill>
              </a:rPr>
              <a:t>дуккур</a:t>
            </a:r>
            <a:r>
              <a:rPr lang="ru-RU" sz="2400" b="1" dirty="0" smtClean="0">
                <a:solidFill>
                  <a:srgbClr val="FF0000"/>
                </a:solidFill>
              </a:rPr>
              <a:t>  </a:t>
            </a:r>
            <a:r>
              <a:rPr lang="ru-RU" sz="2400" b="1" dirty="0" err="1" smtClean="0">
                <a:solidFill>
                  <a:srgbClr val="FF0000"/>
                </a:solidFill>
              </a:rPr>
              <a:t>хураган</a:t>
            </a:r>
            <a:r>
              <a:rPr lang="ru-RU" sz="2400" b="1" dirty="0" smtClean="0">
                <a:solidFill>
                  <a:srgbClr val="FF0000"/>
                </a:solidFill>
              </a:rPr>
              <a:t> </a:t>
            </a:r>
            <a:r>
              <a:rPr lang="ru-RU" sz="2400" b="1" dirty="0" err="1" smtClean="0">
                <a:solidFill>
                  <a:srgbClr val="FF0000"/>
                </a:solidFill>
              </a:rPr>
              <a:t>кежинден</a:t>
            </a:r>
            <a:r>
              <a:rPr lang="ru-RU" sz="2400" b="1" dirty="0" smtClean="0">
                <a:solidFill>
                  <a:srgbClr val="FF0000"/>
                </a:solidFill>
              </a:rPr>
              <a:t> </a:t>
            </a:r>
            <a:r>
              <a:rPr lang="ru-RU" sz="2400" b="1" dirty="0" err="1" smtClean="0">
                <a:solidFill>
                  <a:srgbClr val="FF0000"/>
                </a:solidFill>
              </a:rPr>
              <a:t>даараар</a:t>
            </a:r>
            <a:r>
              <a:rPr lang="ru-RU" sz="2400" b="1" dirty="0" smtClean="0">
                <a:solidFill>
                  <a:srgbClr val="FF0000"/>
                </a:solidFill>
              </a:rPr>
              <a:t>. Ой </a:t>
            </a:r>
            <a:r>
              <a:rPr lang="ru-RU" sz="2400" b="1" dirty="0" err="1" smtClean="0">
                <a:solidFill>
                  <a:srgbClr val="FF0000"/>
                </a:solidFill>
              </a:rPr>
              <a:t>чартыын</a:t>
            </a:r>
            <a:r>
              <a:rPr lang="ru-RU" sz="2400" b="1" dirty="0" smtClean="0">
                <a:solidFill>
                  <a:srgbClr val="FF0000"/>
                </a:solidFill>
              </a:rPr>
              <a:t> </a:t>
            </a:r>
            <a:r>
              <a:rPr lang="ru-RU" sz="2400" b="1" dirty="0" err="1" smtClean="0">
                <a:solidFill>
                  <a:srgbClr val="FF0000"/>
                </a:solidFill>
              </a:rPr>
              <a:t>оннеп</a:t>
            </a:r>
            <a:r>
              <a:rPr lang="ru-RU" sz="2400" b="1" dirty="0" smtClean="0">
                <a:solidFill>
                  <a:srgbClr val="FF0000"/>
                </a:solidFill>
              </a:rPr>
              <a:t> </a:t>
            </a:r>
            <a:r>
              <a:rPr lang="ru-RU" sz="2400" b="1" dirty="0" err="1" smtClean="0">
                <a:solidFill>
                  <a:srgbClr val="FF0000"/>
                </a:solidFill>
              </a:rPr>
              <a:t>каан</a:t>
            </a:r>
            <a:r>
              <a:rPr lang="ru-RU" sz="2400" b="1" dirty="0" smtClean="0">
                <a:solidFill>
                  <a:srgbClr val="FF0000"/>
                </a:solidFill>
              </a:rPr>
              <a:t> </a:t>
            </a:r>
            <a:r>
              <a:rPr lang="ru-RU" sz="2400" b="1" dirty="0" err="1" smtClean="0">
                <a:solidFill>
                  <a:srgbClr val="FF0000"/>
                </a:solidFill>
              </a:rPr>
              <a:t>болур</a:t>
            </a:r>
            <a:r>
              <a:rPr lang="ru-RU" sz="2400" b="1" dirty="0" smtClean="0">
                <a:solidFill>
                  <a:srgbClr val="FF0000"/>
                </a:solidFill>
              </a:rPr>
              <a:t>. </a:t>
            </a:r>
            <a:r>
              <a:rPr lang="ru-RU" sz="2400" b="1" dirty="0" err="1" smtClean="0">
                <a:solidFill>
                  <a:srgbClr val="FF0000"/>
                </a:solidFill>
              </a:rPr>
              <a:t>Колдуунда</a:t>
            </a:r>
            <a:r>
              <a:rPr lang="ru-RU" sz="2400" b="1" dirty="0" smtClean="0">
                <a:solidFill>
                  <a:srgbClr val="FF0000"/>
                </a:solidFill>
              </a:rPr>
              <a:t> </a:t>
            </a:r>
            <a:r>
              <a:rPr lang="ru-RU" sz="2400" b="1" dirty="0" err="1" smtClean="0">
                <a:solidFill>
                  <a:srgbClr val="FF0000"/>
                </a:solidFill>
              </a:rPr>
              <a:t>аныяк</a:t>
            </a:r>
            <a:r>
              <a:rPr lang="ru-RU" sz="2400" b="1" dirty="0" smtClean="0">
                <a:solidFill>
                  <a:srgbClr val="FF0000"/>
                </a:solidFill>
              </a:rPr>
              <a:t> </a:t>
            </a:r>
            <a:r>
              <a:rPr lang="ru-RU" sz="2400" b="1" dirty="0" err="1" smtClean="0">
                <a:solidFill>
                  <a:srgbClr val="FF0000"/>
                </a:solidFill>
              </a:rPr>
              <a:t>улустун</a:t>
            </a:r>
            <a:r>
              <a:rPr lang="ru-RU" sz="2400" b="1" dirty="0" smtClean="0">
                <a:solidFill>
                  <a:srgbClr val="FF0000"/>
                </a:solidFill>
              </a:rPr>
              <a:t> </a:t>
            </a:r>
            <a:r>
              <a:rPr lang="ru-RU" sz="2400" b="1" dirty="0" err="1" smtClean="0">
                <a:solidFill>
                  <a:srgbClr val="FF0000"/>
                </a:solidFill>
              </a:rPr>
              <a:t>хуннун-даннын</a:t>
            </a:r>
            <a:r>
              <a:rPr lang="ru-RU" sz="2400" b="1" dirty="0" smtClean="0">
                <a:solidFill>
                  <a:srgbClr val="FF0000"/>
                </a:solidFill>
              </a:rPr>
              <a:t> </a:t>
            </a:r>
            <a:r>
              <a:rPr lang="ru-RU" sz="2400" b="1" dirty="0" err="1" smtClean="0">
                <a:solidFill>
                  <a:srgbClr val="FF0000"/>
                </a:solidFill>
              </a:rPr>
              <a:t>ажылдап</a:t>
            </a:r>
            <a:r>
              <a:rPr lang="ru-RU" sz="2400" b="1" dirty="0" smtClean="0">
                <a:solidFill>
                  <a:srgbClr val="FF0000"/>
                </a:solidFill>
              </a:rPr>
              <a:t> </a:t>
            </a:r>
            <a:r>
              <a:rPr lang="ru-RU" sz="2400" b="1" dirty="0" err="1" smtClean="0">
                <a:solidFill>
                  <a:srgbClr val="FF0000"/>
                </a:solidFill>
              </a:rPr>
              <a:t>кедер</a:t>
            </a:r>
            <a:r>
              <a:rPr lang="ru-RU" sz="2400" b="1" dirty="0" smtClean="0">
                <a:solidFill>
                  <a:srgbClr val="FF0000"/>
                </a:solidFill>
              </a:rPr>
              <a:t> боргу. </a:t>
            </a:r>
            <a:r>
              <a:rPr lang="ru-RU" sz="2400" b="1" dirty="0" err="1" smtClean="0">
                <a:solidFill>
                  <a:srgbClr val="FF0000"/>
                </a:solidFill>
              </a:rPr>
              <a:t>Каастанып</a:t>
            </a:r>
            <a:r>
              <a:rPr lang="ru-RU" sz="2400" b="1" dirty="0" smtClean="0">
                <a:solidFill>
                  <a:srgbClr val="FF0000"/>
                </a:solidFill>
              </a:rPr>
              <a:t> </a:t>
            </a:r>
            <a:r>
              <a:rPr lang="ru-RU" sz="2400" b="1" dirty="0" err="1" smtClean="0">
                <a:solidFill>
                  <a:srgbClr val="FF0000"/>
                </a:solidFill>
              </a:rPr>
              <a:t>кетпес</a:t>
            </a:r>
            <a:r>
              <a:rPr lang="ru-RU" sz="2400" b="1" dirty="0" smtClean="0">
                <a:solidFill>
                  <a:srgbClr val="FF0000"/>
                </a:solidFill>
              </a:rPr>
              <a:t>.</a:t>
            </a:r>
            <a:endParaRPr lang="ru-RU" sz="2400" b="1" dirty="0">
              <a:solidFill>
                <a:srgbClr val="FF0000"/>
              </a:solidFill>
            </a:endParaRPr>
          </a:p>
        </p:txBody>
      </p:sp>
      <p:pic>
        <p:nvPicPr>
          <p:cNvPr id="4" name="Рисунок 3"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49839" t="68990"/>
          <a:stretch/>
        </p:blipFill>
        <p:spPr bwMode="auto">
          <a:xfrm rot="16200000">
            <a:off x="-1116630" y="1484783"/>
            <a:ext cx="6192687" cy="3744415"/>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3888576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2" y="2708920"/>
            <a:ext cx="4417368" cy="1143000"/>
          </a:xfrm>
        </p:spPr>
        <p:txBody>
          <a:bodyPr>
            <a:normAutofit fontScale="90000"/>
          </a:bodyPr>
          <a:lstStyle/>
          <a:p>
            <a:r>
              <a:rPr lang="ru-RU" sz="3200" b="1" dirty="0" err="1" smtClean="0">
                <a:solidFill>
                  <a:srgbClr val="FF0000"/>
                </a:solidFill>
              </a:rPr>
              <a:t>Огуурза</a:t>
            </a:r>
            <a:r>
              <a:rPr lang="ru-RU" sz="3200" b="1" dirty="0" smtClean="0">
                <a:solidFill>
                  <a:srgbClr val="FF0000"/>
                </a:solidFill>
              </a:rPr>
              <a:t> – эр куску , </a:t>
            </a:r>
            <a:r>
              <a:rPr lang="ru-RU" sz="3200" b="1" dirty="0" err="1" smtClean="0">
                <a:solidFill>
                  <a:srgbClr val="FF0000"/>
                </a:solidFill>
              </a:rPr>
              <a:t>часкы</a:t>
            </a:r>
            <a:r>
              <a:rPr lang="ru-RU" sz="3200" b="1" dirty="0" smtClean="0">
                <a:solidFill>
                  <a:srgbClr val="FF0000"/>
                </a:solidFill>
              </a:rPr>
              <a:t> борт. </a:t>
            </a:r>
            <a:r>
              <a:rPr lang="ru-RU" sz="3200" b="1" dirty="0" err="1" smtClean="0">
                <a:solidFill>
                  <a:srgbClr val="FF0000"/>
                </a:solidFill>
              </a:rPr>
              <a:t>Дугун</a:t>
            </a:r>
            <a:r>
              <a:rPr lang="ru-RU" sz="3200" b="1" dirty="0" smtClean="0">
                <a:solidFill>
                  <a:srgbClr val="FF0000"/>
                </a:solidFill>
              </a:rPr>
              <a:t> </a:t>
            </a:r>
            <a:r>
              <a:rPr lang="ru-RU" sz="3200" b="1" dirty="0" err="1" smtClean="0">
                <a:solidFill>
                  <a:srgbClr val="FF0000"/>
                </a:solidFill>
              </a:rPr>
              <a:t>хырып</a:t>
            </a:r>
            <a:r>
              <a:rPr lang="ru-RU" sz="3200" b="1" dirty="0" smtClean="0">
                <a:solidFill>
                  <a:srgbClr val="FF0000"/>
                </a:solidFill>
              </a:rPr>
              <a:t> </a:t>
            </a:r>
            <a:r>
              <a:rPr lang="ru-RU" sz="3200" b="1" dirty="0" err="1" smtClean="0">
                <a:solidFill>
                  <a:srgbClr val="FF0000"/>
                </a:solidFill>
              </a:rPr>
              <a:t>каан</a:t>
            </a:r>
            <a:r>
              <a:rPr lang="ru-RU" sz="3200" b="1" dirty="0" smtClean="0">
                <a:solidFill>
                  <a:srgbClr val="FF0000"/>
                </a:solidFill>
              </a:rPr>
              <a:t> ой </a:t>
            </a:r>
            <a:r>
              <a:rPr lang="ru-RU" sz="3200" b="1" dirty="0" err="1" smtClean="0">
                <a:solidFill>
                  <a:srgbClr val="FF0000"/>
                </a:solidFill>
              </a:rPr>
              <a:t>алгы</a:t>
            </a:r>
            <a:r>
              <a:rPr lang="ru-RU" sz="3200" b="1" dirty="0" smtClean="0">
                <a:solidFill>
                  <a:srgbClr val="FF0000"/>
                </a:solidFill>
              </a:rPr>
              <a:t> азы </a:t>
            </a:r>
            <a:r>
              <a:rPr lang="ru-RU" sz="3200" b="1" dirty="0" err="1" smtClean="0">
                <a:solidFill>
                  <a:srgbClr val="FF0000"/>
                </a:solidFill>
              </a:rPr>
              <a:t>ойуп</a:t>
            </a:r>
            <a:r>
              <a:rPr lang="ru-RU" sz="3200" b="1" dirty="0" smtClean="0">
                <a:solidFill>
                  <a:srgbClr val="FF0000"/>
                </a:solidFill>
              </a:rPr>
              <a:t> </a:t>
            </a:r>
            <a:r>
              <a:rPr lang="ru-RU" sz="3200" b="1" dirty="0" err="1" smtClean="0">
                <a:solidFill>
                  <a:srgbClr val="FF0000"/>
                </a:solidFill>
              </a:rPr>
              <a:t>каан</a:t>
            </a:r>
            <a:r>
              <a:rPr lang="ru-RU" sz="3200" b="1" dirty="0" smtClean="0">
                <a:solidFill>
                  <a:srgbClr val="FF0000"/>
                </a:solidFill>
              </a:rPr>
              <a:t> </a:t>
            </a:r>
            <a:r>
              <a:rPr lang="ru-RU" sz="3200" b="1" dirty="0" err="1" smtClean="0">
                <a:solidFill>
                  <a:srgbClr val="FF0000"/>
                </a:solidFill>
              </a:rPr>
              <a:t>чуга</a:t>
            </a:r>
            <a:r>
              <a:rPr lang="ru-RU" sz="3200" b="1" dirty="0" smtClean="0">
                <a:solidFill>
                  <a:srgbClr val="FF0000"/>
                </a:solidFill>
              </a:rPr>
              <a:t> </a:t>
            </a:r>
            <a:r>
              <a:rPr lang="ru-RU" sz="3200" b="1" dirty="0" err="1" smtClean="0">
                <a:solidFill>
                  <a:srgbClr val="FF0000"/>
                </a:solidFill>
              </a:rPr>
              <a:t>кидис</a:t>
            </a:r>
            <a:r>
              <a:rPr lang="ru-RU" sz="3200" b="1" dirty="0" smtClean="0">
                <a:solidFill>
                  <a:srgbClr val="FF0000"/>
                </a:solidFill>
              </a:rPr>
              <a:t> </a:t>
            </a:r>
            <a:r>
              <a:rPr lang="ru-RU" sz="3200" b="1" dirty="0" err="1" smtClean="0">
                <a:solidFill>
                  <a:srgbClr val="FF0000"/>
                </a:solidFill>
              </a:rPr>
              <a:t>чок</a:t>
            </a:r>
            <a:r>
              <a:rPr lang="ru-RU" sz="3200" b="1" dirty="0" smtClean="0">
                <a:solidFill>
                  <a:srgbClr val="FF0000"/>
                </a:solidFill>
              </a:rPr>
              <a:t> </a:t>
            </a:r>
            <a:r>
              <a:rPr lang="ru-RU" sz="3200" b="1" dirty="0" err="1" smtClean="0">
                <a:solidFill>
                  <a:srgbClr val="FF0000"/>
                </a:solidFill>
              </a:rPr>
              <a:t>болза</a:t>
            </a:r>
            <a:r>
              <a:rPr lang="ru-RU" sz="3200" b="1" dirty="0" smtClean="0">
                <a:solidFill>
                  <a:srgbClr val="FF0000"/>
                </a:solidFill>
              </a:rPr>
              <a:t> </a:t>
            </a:r>
            <a:r>
              <a:rPr lang="ru-RU" sz="3200" b="1" dirty="0" err="1" smtClean="0">
                <a:solidFill>
                  <a:srgbClr val="FF0000"/>
                </a:solidFill>
              </a:rPr>
              <a:t>ишти</a:t>
            </a:r>
            <a:r>
              <a:rPr lang="ru-RU" sz="3200" b="1" dirty="0" smtClean="0">
                <a:solidFill>
                  <a:srgbClr val="FF0000"/>
                </a:solidFill>
              </a:rPr>
              <a:t> , </a:t>
            </a:r>
            <a:r>
              <a:rPr lang="ru-RU" sz="3200" b="1" dirty="0" err="1" smtClean="0">
                <a:solidFill>
                  <a:srgbClr val="FF0000"/>
                </a:solidFill>
              </a:rPr>
              <a:t>дашты</a:t>
            </a:r>
            <a:r>
              <a:rPr lang="ru-RU" sz="3200" b="1" dirty="0" smtClean="0">
                <a:solidFill>
                  <a:srgbClr val="FF0000"/>
                </a:solidFill>
              </a:rPr>
              <a:t> </a:t>
            </a:r>
            <a:r>
              <a:rPr lang="ru-RU" sz="3200" b="1" dirty="0" err="1" smtClean="0">
                <a:solidFill>
                  <a:srgbClr val="FF0000"/>
                </a:solidFill>
              </a:rPr>
              <a:t>додарлыг</a:t>
            </a:r>
            <a:r>
              <a:rPr lang="ru-RU" sz="3200" b="1" dirty="0" smtClean="0">
                <a:solidFill>
                  <a:srgbClr val="FF0000"/>
                </a:solidFill>
              </a:rPr>
              <a:t> </a:t>
            </a:r>
            <a:r>
              <a:rPr lang="ru-RU" sz="3200" b="1" dirty="0" err="1" smtClean="0">
                <a:solidFill>
                  <a:srgbClr val="FF0000"/>
                </a:solidFill>
              </a:rPr>
              <a:t>хырып</a:t>
            </a:r>
            <a:r>
              <a:rPr lang="ru-RU" sz="3200" b="1" dirty="0" smtClean="0">
                <a:solidFill>
                  <a:srgbClr val="FF0000"/>
                </a:solidFill>
              </a:rPr>
              <a:t> </a:t>
            </a:r>
            <a:r>
              <a:rPr lang="ru-RU" sz="3200" b="1" dirty="0" err="1" smtClean="0">
                <a:solidFill>
                  <a:srgbClr val="FF0000"/>
                </a:solidFill>
              </a:rPr>
              <a:t>каан</a:t>
            </a:r>
            <a:r>
              <a:rPr lang="ru-RU" sz="3200" b="1" dirty="0" smtClean="0">
                <a:solidFill>
                  <a:srgbClr val="FF0000"/>
                </a:solidFill>
              </a:rPr>
              <a:t> </a:t>
            </a:r>
            <a:r>
              <a:rPr lang="ru-RU" sz="3200" b="1" dirty="0" err="1" smtClean="0">
                <a:solidFill>
                  <a:srgbClr val="FF0000"/>
                </a:solidFill>
              </a:rPr>
              <a:t>хой</a:t>
            </a:r>
            <a:r>
              <a:rPr lang="ru-RU" sz="3200" b="1" dirty="0" smtClean="0">
                <a:solidFill>
                  <a:srgbClr val="FF0000"/>
                </a:solidFill>
              </a:rPr>
              <a:t>, </a:t>
            </a:r>
            <a:r>
              <a:rPr lang="ru-RU" sz="3200" b="1" dirty="0" err="1" smtClean="0">
                <a:solidFill>
                  <a:srgbClr val="FF0000"/>
                </a:solidFill>
              </a:rPr>
              <a:t>ошку</a:t>
            </a:r>
            <a:r>
              <a:rPr lang="ru-RU" sz="3200" b="1" dirty="0" smtClean="0">
                <a:solidFill>
                  <a:srgbClr val="FF0000"/>
                </a:solidFill>
              </a:rPr>
              <a:t> дугу. </a:t>
            </a:r>
            <a:r>
              <a:rPr lang="ru-RU" sz="3200" b="1" dirty="0" err="1" smtClean="0">
                <a:solidFill>
                  <a:srgbClr val="FF0000"/>
                </a:solidFill>
              </a:rPr>
              <a:t>Ургулчу</a:t>
            </a:r>
            <a:r>
              <a:rPr lang="ru-RU" sz="3200" b="1" dirty="0" smtClean="0">
                <a:solidFill>
                  <a:srgbClr val="FF0000"/>
                </a:solidFill>
              </a:rPr>
              <a:t> </a:t>
            </a:r>
            <a:r>
              <a:rPr lang="ru-RU" sz="3200" b="1" dirty="0" err="1" smtClean="0">
                <a:solidFill>
                  <a:srgbClr val="FF0000"/>
                </a:solidFill>
              </a:rPr>
              <a:t>кедер</a:t>
            </a:r>
            <a:r>
              <a:rPr lang="ru-RU" sz="3200" b="1" dirty="0" smtClean="0">
                <a:solidFill>
                  <a:srgbClr val="FF0000"/>
                </a:solidFill>
              </a:rPr>
              <a:t> борт. </a:t>
            </a:r>
            <a:r>
              <a:rPr lang="ru-RU" sz="3200" b="1" dirty="0" err="1" smtClean="0">
                <a:solidFill>
                  <a:srgbClr val="FF0000"/>
                </a:solidFill>
              </a:rPr>
              <a:t>Колдуу</a:t>
            </a:r>
            <a:r>
              <a:rPr lang="ru-RU" sz="3200" b="1" dirty="0" smtClean="0">
                <a:solidFill>
                  <a:srgbClr val="FF0000"/>
                </a:solidFill>
              </a:rPr>
              <a:t> </a:t>
            </a:r>
            <a:r>
              <a:rPr lang="ru-RU" sz="3200" b="1" dirty="0" err="1" smtClean="0">
                <a:solidFill>
                  <a:srgbClr val="FF0000"/>
                </a:solidFill>
              </a:rPr>
              <a:t>араттар</a:t>
            </a:r>
            <a:r>
              <a:rPr lang="ru-RU" sz="3200" b="1" dirty="0" smtClean="0">
                <a:solidFill>
                  <a:srgbClr val="FF0000"/>
                </a:solidFill>
              </a:rPr>
              <a:t> </a:t>
            </a:r>
            <a:r>
              <a:rPr lang="ru-RU" sz="3200" b="1" dirty="0" err="1" smtClean="0">
                <a:solidFill>
                  <a:srgbClr val="FF0000"/>
                </a:solidFill>
              </a:rPr>
              <a:t>кедер</a:t>
            </a:r>
            <a:r>
              <a:rPr lang="ru-RU" sz="3200" b="1" dirty="0" smtClean="0">
                <a:solidFill>
                  <a:srgbClr val="FF0000"/>
                </a:solidFill>
              </a:rPr>
              <a:t>.</a:t>
            </a:r>
            <a:endParaRPr lang="ru-RU" sz="3200" b="1" dirty="0">
              <a:solidFill>
                <a:srgbClr val="FF0000"/>
              </a:solidFill>
            </a:endParaRPr>
          </a:p>
        </p:txBody>
      </p:sp>
      <p:pic>
        <p:nvPicPr>
          <p:cNvPr id="3" name="Рисунок 2"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2185" t="-2" r="59031" b="71024"/>
          <a:stretch/>
        </p:blipFill>
        <p:spPr bwMode="auto">
          <a:xfrm rot="16200000">
            <a:off x="-864602" y="1376768"/>
            <a:ext cx="6120680" cy="4176467"/>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066617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2785488"/>
            <a:ext cx="4417367" cy="2083671"/>
          </a:xfrm>
        </p:spPr>
        <p:txBody>
          <a:bodyPr>
            <a:noAutofit/>
          </a:bodyPr>
          <a:lstStyle/>
          <a:p>
            <a:r>
              <a:rPr lang="ru-RU" sz="2800" b="1" dirty="0" err="1" smtClean="0">
                <a:solidFill>
                  <a:srgbClr val="FF0000"/>
                </a:solidFill>
              </a:rPr>
              <a:t>Дошкалыг</a:t>
            </a:r>
            <a:r>
              <a:rPr lang="ru-RU" sz="2800" b="1" dirty="0" smtClean="0">
                <a:solidFill>
                  <a:srgbClr val="FF0000"/>
                </a:solidFill>
              </a:rPr>
              <a:t> борт азы </a:t>
            </a:r>
            <a:r>
              <a:rPr lang="ru-RU" sz="2800" b="1" dirty="0" err="1" smtClean="0">
                <a:solidFill>
                  <a:srgbClr val="FF0000"/>
                </a:solidFill>
              </a:rPr>
              <a:t>чайгы</a:t>
            </a:r>
            <a:r>
              <a:rPr lang="ru-RU" sz="2800" b="1" dirty="0" smtClean="0">
                <a:solidFill>
                  <a:srgbClr val="FF0000"/>
                </a:solidFill>
              </a:rPr>
              <a:t> </a:t>
            </a:r>
            <a:r>
              <a:rPr lang="ru-RU" sz="2800" b="1" dirty="0" err="1" smtClean="0">
                <a:solidFill>
                  <a:srgbClr val="FF0000"/>
                </a:solidFill>
              </a:rPr>
              <a:t>малагай</a:t>
            </a:r>
            <a:r>
              <a:rPr lang="ru-RU" sz="2800" b="1" dirty="0" smtClean="0">
                <a:solidFill>
                  <a:srgbClr val="FF0000"/>
                </a:solidFill>
              </a:rPr>
              <a:t> -  эр куску, </a:t>
            </a:r>
            <a:r>
              <a:rPr lang="ru-RU" sz="2800" b="1" dirty="0" err="1" smtClean="0">
                <a:solidFill>
                  <a:srgbClr val="FF0000"/>
                </a:solidFill>
              </a:rPr>
              <a:t>часкы</a:t>
            </a:r>
            <a:r>
              <a:rPr lang="ru-RU" sz="2800" b="1" dirty="0" smtClean="0">
                <a:solidFill>
                  <a:srgbClr val="FF0000"/>
                </a:solidFill>
              </a:rPr>
              <a:t> , </a:t>
            </a:r>
            <a:r>
              <a:rPr lang="ru-RU" sz="2800" b="1" dirty="0" err="1" smtClean="0">
                <a:solidFill>
                  <a:srgbClr val="FF0000"/>
                </a:solidFill>
              </a:rPr>
              <a:t>чайгы</a:t>
            </a:r>
            <a:r>
              <a:rPr lang="ru-RU" sz="2800" b="1" dirty="0" smtClean="0">
                <a:solidFill>
                  <a:srgbClr val="FF0000"/>
                </a:solidFill>
              </a:rPr>
              <a:t> борт. Торгу, </a:t>
            </a:r>
            <a:r>
              <a:rPr lang="ru-RU" sz="2800" b="1" dirty="0" err="1" smtClean="0">
                <a:solidFill>
                  <a:srgbClr val="FF0000"/>
                </a:solidFill>
              </a:rPr>
              <a:t>савыяа</a:t>
            </a:r>
            <a:r>
              <a:rPr lang="ru-RU" sz="2800" b="1" dirty="0" smtClean="0">
                <a:solidFill>
                  <a:srgbClr val="FF0000"/>
                </a:solidFill>
              </a:rPr>
              <a:t> , </a:t>
            </a:r>
            <a:r>
              <a:rPr lang="ru-RU" sz="2800" b="1" dirty="0" err="1" smtClean="0">
                <a:solidFill>
                  <a:srgbClr val="FF0000"/>
                </a:solidFill>
              </a:rPr>
              <a:t>хилин</a:t>
            </a:r>
            <a:r>
              <a:rPr lang="ru-RU" sz="2800" b="1" dirty="0" smtClean="0">
                <a:solidFill>
                  <a:srgbClr val="FF0000"/>
                </a:solidFill>
              </a:rPr>
              <a:t>, </a:t>
            </a:r>
            <a:r>
              <a:rPr lang="ru-RU" sz="2800" b="1" dirty="0" err="1" smtClean="0">
                <a:solidFill>
                  <a:srgbClr val="FF0000"/>
                </a:solidFill>
              </a:rPr>
              <a:t>шекпен</a:t>
            </a:r>
            <a:r>
              <a:rPr lang="ru-RU" sz="2800" b="1" dirty="0" smtClean="0">
                <a:solidFill>
                  <a:srgbClr val="FF0000"/>
                </a:solidFill>
              </a:rPr>
              <a:t>, </a:t>
            </a:r>
            <a:r>
              <a:rPr lang="ru-RU" sz="2800" b="1" dirty="0" err="1" smtClean="0">
                <a:solidFill>
                  <a:srgbClr val="FF0000"/>
                </a:solidFill>
              </a:rPr>
              <a:t>манныктан</a:t>
            </a:r>
            <a:r>
              <a:rPr lang="ru-RU" sz="2800" b="1" dirty="0" smtClean="0">
                <a:solidFill>
                  <a:srgbClr val="FF0000"/>
                </a:solidFill>
              </a:rPr>
              <a:t> </a:t>
            </a:r>
            <a:r>
              <a:rPr lang="ru-RU" sz="2800" b="1" dirty="0" err="1" smtClean="0">
                <a:solidFill>
                  <a:srgbClr val="FF0000"/>
                </a:solidFill>
              </a:rPr>
              <a:t>каастап</a:t>
            </a:r>
            <a:r>
              <a:rPr lang="ru-RU" sz="2800" b="1" dirty="0" smtClean="0">
                <a:solidFill>
                  <a:srgbClr val="FF0000"/>
                </a:solidFill>
              </a:rPr>
              <a:t> </a:t>
            </a:r>
            <a:r>
              <a:rPr lang="ru-RU" sz="2800" b="1" dirty="0" err="1" smtClean="0">
                <a:solidFill>
                  <a:srgbClr val="FF0000"/>
                </a:solidFill>
              </a:rPr>
              <a:t>даараар</a:t>
            </a:r>
            <a:r>
              <a:rPr lang="ru-RU" sz="2800" b="1" dirty="0" smtClean="0">
                <a:solidFill>
                  <a:srgbClr val="FF0000"/>
                </a:solidFill>
              </a:rPr>
              <a:t>. </a:t>
            </a:r>
            <a:r>
              <a:rPr lang="ru-RU" sz="2800" b="1" dirty="0" err="1" smtClean="0">
                <a:solidFill>
                  <a:srgbClr val="FF0000"/>
                </a:solidFill>
              </a:rPr>
              <a:t>Улуг</a:t>
            </a:r>
            <a:r>
              <a:rPr lang="ru-RU" sz="2800" b="1" dirty="0" smtClean="0">
                <a:solidFill>
                  <a:srgbClr val="FF0000"/>
                </a:solidFill>
              </a:rPr>
              <a:t> </a:t>
            </a:r>
            <a:r>
              <a:rPr lang="ru-RU" sz="2800" b="1" dirty="0" err="1" smtClean="0">
                <a:solidFill>
                  <a:srgbClr val="FF0000"/>
                </a:solidFill>
              </a:rPr>
              <a:t>могелер</a:t>
            </a:r>
            <a:r>
              <a:rPr lang="ru-RU" sz="2800" b="1" dirty="0" smtClean="0">
                <a:solidFill>
                  <a:srgbClr val="FF0000"/>
                </a:solidFill>
              </a:rPr>
              <a:t>, </a:t>
            </a:r>
            <a:r>
              <a:rPr lang="ru-RU" sz="2800" b="1" dirty="0" err="1" smtClean="0">
                <a:solidFill>
                  <a:srgbClr val="FF0000"/>
                </a:solidFill>
              </a:rPr>
              <a:t>кижи</a:t>
            </a:r>
            <a:r>
              <a:rPr lang="ru-RU" sz="2800" b="1" dirty="0" smtClean="0">
                <a:solidFill>
                  <a:srgbClr val="FF0000"/>
                </a:solidFill>
              </a:rPr>
              <a:t> </a:t>
            </a:r>
            <a:r>
              <a:rPr lang="ru-RU" sz="2800" b="1" dirty="0" err="1" smtClean="0">
                <a:solidFill>
                  <a:srgbClr val="FF0000"/>
                </a:solidFill>
              </a:rPr>
              <a:t>ортузу</a:t>
            </a:r>
            <a:r>
              <a:rPr lang="ru-RU" sz="2800" b="1" dirty="0" smtClean="0">
                <a:solidFill>
                  <a:srgbClr val="FF0000"/>
                </a:solidFill>
              </a:rPr>
              <a:t> </a:t>
            </a:r>
            <a:r>
              <a:rPr lang="ru-RU" sz="2800" b="1" dirty="0" err="1" smtClean="0">
                <a:solidFill>
                  <a:srgbClr val="FF0000"/>
                </a:solidFill>
              </a:rPr>
              <a:t>ажа</a:t>
            </a:r>
            <a:r>
              <a:rPr lang="ru-RU" sz="2800" b="1" dirty="0" smtClean="0">
                <a:solidFill>
                  <a:srgbClr val="FF0000"/>
                </a:solidFill>
              </a:rPr>
              <a:t> </a:t>
            </a:r>
            <a:r>
              <a:rPr lang="ru-RU" sz="2800" b="1" dirty="0" err="1" smtClean="0">
                <a:solidFill>
                  <a:srgbClr val="FF0000"/>
                </a:solidFill>
              </a:rPr>
              <a:t>берген</a:t>
            </a:r>
            <a:r>
              <a:rPr lang="ru-RU" sz="2800" b="1" dirty="0" smtClean="0">
                <a:solidFill>
                  <a:srgbClr val="FF0000"/>
                </a:solidFill>
              </a:rPr>
              <a:t> эр улус азы </a:t>
            </a:r>
            <a:r>
              <a:rPr lang="ru-RU" sz="2800" b="1" dirty="0" err="1" smtClean="0">
                <a:solidFill>
                  <a:srgbClr val="FF0000"/>
                </a:solidFill>
              </a:rPr>
              <a:t>хаа</a:t>
            </a:r>
            <a:r>
              <a:rPr lang="ru-RU" sz="2800" b="1" dirty="0" smtClean="0">
                <a:solidFill>
                  <a:srgbClr val="FF0000"/>
                </a:solidFill>
              </a:rPr>
              <a:t> эрге-</a:t>
            </a:r>
            <a:r>
              <a:rPr lang="ru-RU" sz="2800" b="1" dirty="0" err="1" smtClean="0">
                <a:solidFill>
                  <a:srgbClr val="FF0000"/>
                </a:solidFill>
              </a:rPr>
              <a:t>дужаалдыг</a:t>
            </a:r>
            <a:r>
              <a:rPr lang="ru-RU" sz="2800" b="1" dirty="0" smtClean="0">
                <a:solidFill>
                  <a:srgbClr val="FF0000"/>
                </a:solidFill>
              </a:rPr>
              <a:t> </a:t>
            </a:r>
            <a:r>
              <a:rPr lang="ru-RU" sz="2800" b="1" dirty="0" err="1" smtClean="0">
                <a:solidFill>
                  <a:srgbClr val="FF0000"/>
                </a:solidFill>
              </a:rPr>
              <a:t>кижи</a:t>
            </a:r>
            <a:r>
              <a:rPr lang="ru-RU" sz="2800" b="1" dirty="0" smtClean="0">
                <a:solidFill>
                  <a:srgbClr val="FF0000"/>
                </a:solidFill>
              </a:rPr>
              <a:t> </a:t>
            </a:r>
            <a:r>
              <a:rPr lang="ru-RU" sz="2800" b="1" dirty="0" err="1" smtClean="0">
                <a:solidFill>
                  <a:srgbClr val="FF0000"/>
                </a:solidFill>
              </a:rPr>
              <a:t>кедер</a:t>
            </a:r>
            <a:r>
              <a:rPr lang="ru-RU" sz="2800" b="1" dirty="0" smtClean="0">
                <a:solidFill>
                  <a:srgbClr val="FF0000"/>
                </a:solidFill>
              </a:rPr>
              <a:t>.</a:t>
            </a:r>
            <a:endParaRPr lang="ru-RU" sz="2800" b="1" dirty="0">
              <a:solidFill>
                <a:srgbClr val="FF0000"/>
              </a:solidFill>
            </a:endParaRPr>
          </a:p>
        </p:txBody>
      </p:sp>
      <p:pic>
        <p:nvPicPr>
          <p:cNvPr id="3" name="Рисунок 2"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2185" t="35100" r="58899" b="30301"/>
          <a:stretch/>
        </p:blipFill>
        <p:spPr bwMode="auto">
          <a:xfrm rot="16200000">
            <a:off x="-756591" y="1268758"/>
            <a:ext cx="6192686" cy="4176464"/>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781824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4581128"/>
            <a:ext cx="3913312" cy="1143000"/>
          </a:xfrm>
        </p:spPr>
        <p:txBody>
          <a:bodyPr>
            <a:normAutofit fontScale="90000"/>
          </a:bodyPr>
          <a:lstStyle/>
          <a:p>
            <a:r>
              <a:rPr lang="ru-RU" sz="3200" b="1" dirty="0" err="1" smtClean="0">
                <a:solidFill>
                  <a:srgbClr val="FF0000"/>
                </a:solidFill>
              </a:rPr>
              <a:t>Довурзак</a:t>
            </a:r>
            <a:r>
              <a:rPr lang="ru-RU" sz="3200" b="1" dirty="0" smtClean="0">
                <a:solidFill>
                  <a:srgbClr val="FF0000"/>
                </a:solidFill>
              </a:rPr>
              <a:t> (</a:t>
            </a:r>
            <a:r>
              <a:rPr lang="ru-RU" sz="3200" b="1" dirty="0" err="1" smtClean="0">
                <a:solidFill>
                  <a:srgbClr val="FF0000"/>
                </a:solidFill>
              </a:rPr>
              <a:t>доорзак</a:t>
            </a:r>
            <a:r>
              <a:rPr lang="ru-RU" sz="3200" b="1" dirty="0" smtClean="0">
                <a:solidFill>
                  <a:srgbClr val="FF0000"/>
                </a:solidFill>
              </a:rPr>
              <a:t>) –</a:t>
            </a:r>
            <a:r>
              <a:rPr lang="ru-RU" sz="3200" b="1" dirty="0" err="1" smtClean="0">
                <a:solidFill>
                  <a:srgbClr val="FF0000"/>
                </a:solidFill>
              </a:rPr>
              <a:t>чайгы</a:t>
            </a:r>
            <a:r>
              <a:rPr lang="ru-RU" sz="3200" b="1" dirty="0" smtClean="0">
                <a:solidFill>
                  <a:srgbClr val="FF0000"/>
                </a:solidFill>
              </a:rPr>
              <a:t> борт. Эр-</a:t>
            </a:r>
            <a:r>
              <a:rPr lang="ru-RU" sz="3200" b="1" dirty="0" err="1" smtClean="0">
                <a:solidFill>
                  <a:srgbClr val="FF0000"/>
                </a:solidFill>
              </a:rPr>
              <a:t>даа</a:t>
            </a:r>
            <a:r>
              <a:rPr lang="ru-RU" sz="3200" b="1" dirty="0" smtClean="0">
                <a:solidFill>
                  <a:srgbClr val="FF0000"/>
                </a:solidFill>
              </a:rPr>
              <a:t>, </a:t>
            </a:r>
            <a:r>
              <a:rPr lang="ru-RU" sz="3200" b="1" dirty="0" err="1" smtClean="0">
                <a:solidFill>
                  <a:srgbClr val="FF0000"/>
                </a:solidFill>
              </a:rPr>
              <a:t>кыс-даа</a:t>
            </a:r>
            <a:r>
              <a:rPr lang="ru-RU" sz="3200" b="1" dirty="0" smtClean="0">
                <a:solidFill>
                  <a:srgbClr val="FF0000"/>
                </a:solidFill>
              </a:rPr>
              <a:t> улус </a:t>
            </a:r>
            <a:r>
              <a:rPr lang="ru-RU" sz="3200" b="1" dirty="0" err="1" smtClean="0">
                <a:solidFill>
                  <a:srgbClr val="FF0000"/>
                </a:solidFill>
              </a:rPr>
              <a:t>кедер</a:t>
            </a:r>
            <a:r>
              <a:rPr lang="ru-RU" sz="3200" b="1" dirty="0" smtClean="0">
                <a:solidFill>
                  <a:srgbClr val="FF0000"/>
                </a:solidFill>
              </a:rPr>
              <a:t>. </a:t>
            </a:r>
            <a:r>
              <a:rPr lang="ru-RU" sz="3200" b="1" dirty="0" err="1" smtClean="0">
                <a:solidFill>
                  <a:srgbClr val="FF0000"/>
                </a:solidFill>
              </a:rPr>
              <a:t>Хар-назын</a:t>
            </a:r>
            <a:r>
              <a:rPr lang="ru-RU" sz="3200" b="1" dirty="0" smtClean="0">
                <a:solidFill>
                  <a:srgbClr val="FF0000"/>
                </a:solidFill>
              </a:rPr>
              <a:t> </a:t>
            </a:r>
            <a:r>
              <a:rPr lang="ru-RU" sz="3200" b="1" dirty="0" err="1" smtClean="0">
                <a:solidFill>
                  <a:srgbClr val="FF0000"/>
                </a:solidFill>
              </a:rPr>
              <a:t>дивес</a:t>
            </a:r>
            <a:r>
              <a:rPr lang="ru-RU" sz="3200" b="1" dirty="0" smtClean="0">
                <a:solidFill>
                  <a:srgbClr val="FF0000"/>
                </a:solidFill>
              </a:rPr>
              <a:t>. Торгу, </a:t>
            </a:r>
            <a:r>
              <a:rPr lang="ru-RU" sz="3200" b="1" dirty="0" err="1" smtClean="0">
                <a:solidFill>
                  <a:srgbClr val="FF0000"/>
                </a:solidFill>
              </a:rPr>
              <a:t>шекпен</a:t>
            </a:r>
            <a:r>
              <a:rPr lang="ru-RU" sz="3200" b="1" dirty="0" smtClean="0">
                <a:solidFill>
                  <a:srgbClr val="FF0000"/>
                </a:solidFill>
              </a:rPr>
              <a:t>, </a:t>
            </a:r>
            <a:r>
              <a:rPr lang="ru-RU" sz="3200" b="1" dirty="0" err="1" smtClean="0">
                <a:solidFill>
                  <a:srgbClr val="FF0000"/>
                </a:solidFill>
              </a:rPr>
              <a:t>ойген</a:t>
            </a:r>
            <a:r>
              <a:rPr lang="ru-RU" sz="3200" b="1" dirty="0" smtClean="0">
                <a:solidFill>
                  <a:srgbClr val="FF0000"/>
                </a:solidFill>
              </a:rPr>
              <a:t> </a:t>
            </a:r>
            <a:r>
              <a:rPr lang="ru-RU" sz="3200" b="1" dirty="0" err="1" smtClean="0">
                <a:solidFill>
                  <a:srgbClr val="FF0000"/>
                </a:solidFill>
              </a:rPr>
              <a:t>чуга</a:t>
            </a:r>
            <a:r>
              <a:rPr lang="ru-RU" sz="3200" b="1" dirty="0" smtClean="0">
                <a:solidFill>
                  <a:srgbClr val="FF0000"/>
                </a:solidFill>
              </a:rPr>
              <a:t> </a:t>
            </a:r>
            <a:r>
              <a:rPr lang="ru-RU" sz="3200" b="1" dirty="0" err="1" smtClean="0">
                <a:solidFill>
                  <a:srgbClr val="FF0000"/>
                </a:solidFill>
              </a:rPr>
              <a:t>кидис</a:t>
            </a:r>
            <a:r>
              <a:rPr lang="ru-RU" sz="3200" b="1" dirty="0" smtClean="0">
                <a:solidFill>
                  <a:srgbClr val="FF0000"/>
                </a:solidFill>
              </a:rPr>
              <a:t>, </a:t>
            </a:r>
            <a:r>
              <a:rPr lang="ru-RU" sz="3200" b="1" dirty="0" err="1" smtClean="0">
                <a:solidFill>
                  <a:srgbClr val="FF0000"/>
                </a:solidFill>
              </a:rPr>
              <a:t>аргаан</a:t>
            </a:r>
            <a:r>
              <a:rPr lang="ru-RU" sz="3200" b="1" dirty="0" smtClean="0">
                <a:solidFill>
                  <a:srgbClr val="FF0000"/>
                </a:solidFill>
              </a:rPr>
              <a:t> </a:t>
            </a:r>
            <a:r>
              <a:rPr lang="ru-RU" sz="3200" b="1" dirty="0" err="1" smtClean="0">
                <a:solidFill>
                  <a:srgbClr val="FF0000"/>
                </a:solidFill>
              </a:rPr>
              <a:t>чун-даа</a:t>
            </a:r>
            <a:r>
              <a:rPr lang="ru-RU" sz="3200" b="1" dirty="0" smtClean="0">
                <a:solidFill>
                  <a:srgbClr val="FF0000"/>
                </a:solidFill>
              </a:rPr>
              <a:t> </a:t>
            </a:r>
            <a:r>
              <a:rPr lang="ru-RU" sz="3200" b="1" dirty="0" err="1" smtClean="0">
                <a:solidFill>
                  <a:srgbClr val="FF0000"/>
                </a:solidFill>
              </a:rPr>
              <a:t>болур</a:t>
            </a:r>
            <a:r>
              <a:rPr lang="ru-RU" sz="3200" b="1" dirty="0" smtClean="0">
                <a:solidFill>
                  <a:srgbClr val="FF0000"/>
                </a:solidFill>
              </a:rPr>
              <a:t>. Эрге-</a:t>
            </a:r>
            <a:r>
              <a:rPr lang="ru-RU" sz="3200" b="1" dirty="0" err="1" smtClean="0">
                <a:solidFill>
                  <a:srgbClr val="FF0000"/>
                </a:solidFill>
              </a:rPr>
              <a:t>дужаалдыг</a:t>
            </a:r>
            <a:r>
              <a:rPr lang="ru-RU" sz="3200" b="1" dirty="0" smtClean="0">
                <a:solidFill>
                  <a:srgbClr val="FF0000"/>
                </a:solidFill>
              </a:rPr>
              <a:t> </a:t>
            </a:r>
            <a:r>
              <a:rPr lang="ru-RU" sz="3200" b="1" dirty="0" err="1" smtClean="0">
                <a:solidFill>
                  <a:srgbClr val="FF0000"/>
                </a:solidFill>
              </a:rPr>
              <a:t>улустун</a:t>
            </a:r>
            <a:r>
              <a:rPr lang="ru-RU" sz="3200" b="1" dirty="0" smtClean="0">
                <a:solidFill>
                  <a:srgbClr val="FF0000"/>
                </a:solidFill>
              </a:rPr>
              <a:t> </a:t>
            </a:r>
            <a:r>
              <a:rPr lang="ru-RU" sz="3200" b="1" dirty="0" err="1" smtClean="0">
                <a:solidFill>
                  <a:srgbClr val="FF0000"/>
                </a:solidFill>
              </a:rPr>
              <a:t>довурзак</a:t>
            </a:r>
            <a:r>
              <a:rPr lang="ru-RU" sz="3200" b="1" dirty="0" smtClean="0">
                <a:solidFill>
                  <a:srgbClr val="FF0000"/>
                </a:solidFill>
              </a:rPr>
              <a:t> боргу </a:t>
            </a:r>
            <a:r>
              <a:rPr lang="ru-RU" sz="3200" b="1" dirty="0" err="1" smtClean="0">
                <a:solidFill>
                  <a:srgbClr val="FF0000"/>
                </a:solidFill>
              </a:rPr>
              <a:t>чинзелиг</a:t>
            </a:r>
            <a:r>
              <a:rPr lang="ru-RU" sz="3200" b="1" dirty="0" smtClean="0">
                <a:solidFill>
                  <a:srgbClr val="FF0000"/>
                </a:solidFill>
              </a:rPr>
              <a:t>, </a:t>
            </a:r>
            <a:r>
              <a:rPr lang="ru-RU" sz="3200" b="1" dirty="0" err="1" smtClean="0">
                <a:solidFill>
                  <a:srgbClr val="FF0000"/>
                </a:solidFill>
              </a:rPr>
              <a:t>дошкалыг</a:t>
            </a:r>
            <a:r>
              <a:rPr lang="ru-RU" sz="3200" b="1" dirty="0" smtClean="0">
                <a:solidFill>
                  <a:srgbClr val="FF0000"/>
                </a:solidFill>
              </a:rPr>
              <a:t> </a:t>
            </a:r>
            <a:r>
              <a:rPr lang="ru-RU" sz="3200" b="1" dirty="0" err="1" smtClean="0">
                <a:solidFill>
                  <a:srgbClr val="FF0000"/>
                </a:solidFill>
              </a:rPr>
              <a:t>болур</a:t>
            </a:r>
            <a:r>
              <a:rPr lang="ru-RU" sz="3200" b="1" dirty="0" smtClean="0">
                <a:solidFill>
                  <a:srgbClr val="FF0000"/>
                </a:solidFill>
              </a:rPr>
              <a:t>.</a:t>
            </a:r>
            <a:endParaRPr lang="ru-RU" sz="3200" b="1" dirty="0">
              <a:solidFill>
                <a:srgbClr val="FF0000"/>
              </a:solidFill>
            </a:endParaRPr>
          </a:p>
        </p:txBody>
      </p:sp>
      <p:pic>
        <p:nvPicPr>
          <p:cNvPr id="3" name="Рисунок 2" descr="C:\Users\1\AppData\Local\Microsoft\Windows\Temporary Internet Files\Content.Word\IMG_20190926_103421.jpg"/>
          <p:cNvPicPr/>
          <p:nvPr/>
        </p:nvPicPr>
        <p:blipFill rotWithShape="1">
          <a:blip r:embed="rId2" cstate="print">
            <a:extLst>
              <a:ext uri="{28A0092B-C50C-407E-A947-70E740481C1C}">
                <a14:useLocalDpi xmlns:a14="http://schemas.microsoft.com/office/drawing/2010/main" xmlns="" val="0"/>
              </a:ext>
            </a:extLst>
          </a:blip>
          <a:srcRect l="-2185" t="69599" r="58899" b="218"/>
          <a:stretch/>
        </p:blipFill>
        <p:spPr bwMode="auto">
          <a:xfrm rot="16200000">
            <a:off x="-504563" y="944723"/>
            <a:ext cx="5904656" cy="4680519"/>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53831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7984" y="5193294"/>
            <a:ext cx="4311010" cy="1143000"/>
          </a:xfrm>
        </p:spPr>
        <p:txBody>
          <a:bodyPr>
            <a:normAutofit fontScale="90000"/>
          </a:bodyPr>
          <a:lstStyle/>
          <a:p>
            <a:r>
              <a:rPr lang="ru-RU" sz="2800" b="1" dirty="0" err="1" smtClean="0">
                <a:solidFill>
                  <a:srgbClr val="FF0000"/>
                </a:solidFill>
              </a:rPr>
              <a:t>Одагалыг</a:t>
            </a:r>
            <a:r>
              <a:rPr lang="ru-RU" sz="2800" b="1" dirty="0" smtClean="0">
                <a:solidFill>
                  <a:srgbClr val="FF0000"/>
                </a:solidFill>
              </a:rPr>
              <a:t> </a:t>
            </a:r>
            <a:r>
              <a:rPr lang="ru-RU" sz="2800" b="1" dirty="0" err="1" smtClean="0">
                <a:solidFill>
                  <a:srgbClr val="FF0000"/>
                </a:solidFill>
              </a:rPr>
              <a:t>чинзелиг</a:t>
            </a:r>
            <a:r>
              <a:rPr lang="ru-RU" sz="2800" b="1" dirty="0" smtClean="0">
                <a:solidFill>
                  <a:srgbClr val="FF0000"/>
                </a:solidFill>
              </a:rPr>
              <a:t> борт – </a:t>
            </a:r>
            <a:r>
              <a:rPr lang="ru-RU" sz="2800" b="1" dirty="0" err="1" smtClean="0">
                <a:solidFill>
                  <a:srgbClr val="FF0000"/>
                </a:solidFill>
              </a:rPr>
              <a:t>эргетен</a:t>
            </a:r>
            <a:r>
              <a:rPr lang="ru-RU" sz="2800" b="1" dirty="0" smtClean="0">
                <a:solidFill>
                  <a:srgbClr val="FF0000"/>
                </a:solidFill>
              </a:rPr>
              <a:t> </a:t>
            </a:r>
            <a:r>
              <a:rPr lang="ru-RU" sz="2800" b="1" dirty="0" err="1" smtClean="0">
                <a:solidFill>
                  <a:srgbClr val="FF0000"/>
                </a:solidFill>
              </a:rPr>
              <a:t>дужумет</a:t>
            </a:r>
            <a:r>
              <a:rPr lang="ru-RU" sz="2800" b="1" dirty="0" smtClean="0">
                <a:solidFill>
                  <a:srgbClr val="FF0000"/>
                </a:solidFill>
              </a:rPr>
              <a:t>, феодал </a:t>
            </a:r>
            <a:r>
              <a:rPr lang="ru-RU" sz="2800" b="1" dirty="0" err="1" smtClean="0">
                <a:solidFill>
                  <a:srgbClr val="FF0000"/>
                </a:solidFill>
              </a:rPr>
              <a:t>кижинин</a:t>
            </a:r>
            <a:r>
              <a:rPr lang="ru-RU" sz="2800" b="1" dirty="0" smtClean="0">
                <a:solidFill>
                  <a:srgbClr val="FF0000"/>
                </a:solidFill>
              </a:rPr>
              <a:t> </a:t>
            </a:r>
            <a:r>
              <a:rPr lang="ru-RU" sz="2800" b="1" dirty="0" err="1" smtClean="0">
                <a:solidFill>
                  <a:srgbClr val="FF0000"/>
                </a:solidFill>
              </a:rPr>
              <a:t>кедер</a:t>
            </a:r>
            <a:r>
              <a:rPr lang="ru-RU" sz="2800" b="1" dirty="0" smtClean="0">
                <a:solidFill>
                  <a:srgbClr val="FF0000"/>
                </a:solidFill>
              </a:rPr>
              <a:t> боргу. </a:t>
            </a:r>
            <a:r>
              <a:rPr lang="ru-RU" sz="2800" b="1" dirty="0" err="1" smtClean="0">
                <a:solidFill>
                  <a:srgbClr val="FF0000"/>
                </a:solidFill>
              </a:rPr>
              <a:t>Манчжур</a:t>
            </a:r>
            <a:r>
              <a:rPr lang="ru-RU" sz="2800" b="1" dirty="0" smtClean="0">
                <a:solidFill>
                  <a:srgbClr val="FF0000"/>
                </a:solidFill>
              </a:rPr>
              <a:t> – </a:t>
            </a:r>
            <a:r>
              <a:rPr lang="ru-RU" sz="2800" b="1" dirty="0" err="1" smtClean="0">
                <a:solidFill>
                  <a:srgbClr val="FF0000"/>
                </a:solidFill>
              </a:rPr>
              <a:t>кыдаттардан</a:t>
            </a:r>
            <a:r>
              <a:rPr lang="ru-RU" sz="2800" b="1" dirty="0" smtClean="0">
                <a:solidFill>
                  <a:srgbClr val="FF0000"/>
                </a:solidFill>
              </a:rPr>
              <a:t> </a:t>
            </a:r>
            <a:r>
              <a:rPr lang="ru-RU" sz="2800" b="1" dirty="0" err="1" smtClean="0">
                <a:solidFill>
                  <a:srgbClr val="FF0000"/>
                </a:solidFill>
              </a:rPr>
              <a:t>укталып</a:t>
            </a:r>
            <a:r>
              <a:rPr lang="ru-RU" sz="2800" b="1" dirty="0" smtClean="0">
                <a:solidFill>
                  <a:srgbClr val="FF0000"/>
                </a:solidFill>
              </a:rPr>
              <a:t> </a:t>
            </a:r>
            <a:r>
              <a:rPr lang="ru-RU" sz="2800" b="1" dirty="0" err="1" smtClean="0">
                <a:solidFill>
                  <a:srgbClr val="FF0000"/>
                </a:solidFill>
              </a:rPr>
              <a:t>келген</a:t>
            </a:r>
            <a:r>
              <a:rPr lang="ru-RU" sz="2800" b="1" dirty="0" smtClean="0">
                <a:solidFill>
                  <a:srgbClr val="FF0000"/>
                </a:solidFill>
              </a:rPr>
              <a:t>. </a:t>
            </a:r>
            <a:r>
              <a:rPr lang="ru-RU" sz="2800" b="1" dirty="0" err="1" smtClean="0">
                <a:solidFill>
                  <a:srgbClr val="FF0000"/>
                </a:solidFill>
              </a:rPr>
              <a:t>Ындыг</a:t>
            </a:r>
            <a:r>
              <a:rPr lang="ru-RU" sz="2800" b="1" dirty="0" smtClean="0">
                <a:solidFill>
                  <a:srgbClr val="FF0000"/>
                </a:solidFill>
              </a:rPr>
              <a:t> борт –биле 40 градус  </a:t>
            </a:r>
            <a:r>
              <a:rPr lang="ru-RU" sz="2800" b="1" dirty="0" err="1" smtClean="0">
                <a:solidFill>
                  <a:srgbClr val="FF0000"/>
                </a:solidFill>
              </a:rPr>
              <a:t>соокта</a:t>
            </a:r>
            <a:r>
              <a:rPr lang="ru-RU" sz="2800" b="1" dirty="0" smtClean="0">
                <a:solidFill>
                  <a:srgbClr val="FF0000"/>
                </a:solidFill>
              </a:rPr>
              <a:t> </a:t>
            </a:r>
            <a:r>
              <a:rPr lang="ru-RU" sz="2800" b="1" dirty="0" err="1" smtClean="0">
                <a:solidFill>
                  <a:srgbClr val="FF0000"/>
                </a:solidFill>
              </a:rPr>
              <a:t>чылгы</a:t>
            </a:r>
            <a:r>
              <a:rPr lang="ru-RU" sz="2800" b="1" dirty="0" smtClean="0">
                <a:solidFill>
                  <a:srgbClr val="FF0000"/>
                </a:solidFill>
              </a:rPr>
              <a:t> </a:t>
            </a:r>
            <a:r>
              <a:rPr lang="ru-RU" sz="2800" b="1" dirty="0" err="1" smtClean="0">
                <a:solidFill>
                  <a:srgbClr val="FF0000"/>
                </a:solidFill>
              </a:rPr>
              <a:t>манап</a:t>
            </a:r>
            <a:r>
              <a:rPr lang="ru-RU" sz="2800" b="1" dirty="0" smtClean="0">
                <a:solidFill>
                  <a:srgbClr val="FF0000"/>
                </a:solidFill>
              </a:rPr>
              <a:t> </a:t>
            </a:r>
            <a:r>
              <a:rPr lang="ru-RU" sz="2800" b="1" dirty="0" err="1" smtClean="0">
                <a:solidFill>
                  <a:srgbClr val="FF0000"/>
                </a:solidFill>
              </a:rPr>
              <a:t>хонары</a:t>
            </a:r>
            <a:r>
              <a:rPr lang="ru-RU" sz="2800" b="1" dirty="0" smtClean="0">
                <a:solidFill>
                  <a:srgbClr val="FF0000"/>
                </a:solidFill>
              </a:rPr>
              <a:t> </a:t>
            </a:r>
            <a:r>
              <a:rPr lang="ru-RU" sz="2800" b="1" dirty="0" err="1" smtClean="0">
                <a:solidFill>
                  <a:srgbClr val="FF0000"/>
                </a:solidFill>
              </a:rPr>
              <a:t>берге</a:t>
            </a:r>
            <a:r>
              <a:rPr lang="ru-RU" sz="2800" b="1" dirty="0" smtClean="0">
                <a:solidFill>
                  <a:srgbClr val="FF0000"/>
                </a:solidFill>
              </a:rPr>
              <a:t> , кулак </a:t>
            </a:r>
            <a:r>
              <a:rPr lang="ru-RU" sz="2800" b="1" dirty="0" err="1" smtClean="0">
                <a:solidFill>
                  <a:srgbClr val="FF0000"/>
                </a:solidFill>
              </a:rPr>
              <a:t>донгаш</a:t>
            </a:r>
            <a:r>
              <a:rPr lang="ru-RU" sz="2800" b="1" dirty="0" smtClean="0">
                <a:solidFill>
                  <a:srgbClr val="FF0000"/>
                </a:solidFill>
              </a:rPr>
              <a:t>, </a:t>
            </a:r>
            <a:r>
              <a:rPr lang="ru-RU" sz="2800" b="1" dirty="0" err="1" smtClean="0">
                <a:solidFill>
                  <a:srgbClr val="FF0000"/>
                </a:solidFill>
              </a:rPr>
              <a:t>ужуп</a:t>
            </a:r>
            <a:r>
              <a:rPr lang="ru-RU" sz="2800" b="1" dirty="0" smtClean="0">
                <a:solidFill>
                  <a:srgbClr val="FF0000"/>
                </a:solidFill>
              </a:rPr>
              <a:t> </a:t>
            </a:r>
            <a:r>
              <a:rPr lang="ru-RU" sz="2800" b="1" dirty="0" err="1" smtClean="0">
                <a:solidFill>
                  <a:srgbClr val="FF0000"/>
                </a:solidFill>
              </a:rPr>
              <a:t>каан</a:t>
            </a:r>
            <a:r>
              <a:rPr lang="ru-RU" sz="2800" b="1" dirty="0" smtClean="0">
                <a:solidFill>
                  <a:srgbClr val="FF0000"/>
                </a:solidFill>
              </a:rPr>
              <a:t> </a:t>
            </a:r>
            <a:r>
              <a:rPr lang="ru-RU" sz="2800" b="1" dirty="0" err="1" smtClean="0">
                <a:solidFill>
                  <a:srgbClr val="FF0000"/>
                </a:solidFill>
              </a:rPr>
              <a:t>болур</a:t>
            </a:r>
            <a:r>
              <a:rPr lang="ru-RU" sz="2800" b="1" dirty="0" smtClean="0">
                <a:solidFill>
                  <a:srgbClr val="FF0000"/>
                </a:solidFill>
              </a:rPr>
              <a:t>. </a:t>
            </a:r>
            <a:r>
              <a:rPr lang="ru-RU" sz="2800" b="1" dirty="0" err="1" smtClean="0">
                <a:solidFill>
                  <a:srgbClr val="FF0000"/>
                </a:solidFill>
              </a:rPr>
              <a:t>Ынчангаш</a:t>
            </a:r>
            <a:r>
              <a:rPr lang="ru-RU" sz="2800" b="1" dirty="0" smtClean="0">
                <a:solidFill>
                  <a:srgbClr val="FF0000"/>
                </a:solidFill>
              </a:rPr>
              <a:t> </a:t>
            </a:r>
            <a:r>
              <a:rPr lang="ru-RU" sz="2800" b="1" dirty="0" err="1" smtClean="0">
                <a:solidFill>
                  <a:srgbClr val="FF0000"/>
                </a:solidFill>
              </a:rPr>
              <a:t>чылыг</a:t>
            </a:r>
            <a:r>
              <a:rPr lang="ru-RU" sz="2800" b="1" dirty="0" smtClean="0">
                <a:solidFill>
                  <a:srgbClr val="FF0000"/>
                </a:solidFill>
              </a:rPr>
              <a:t> </a:t>
            </a:r>
            <a:r>
              <a:rPr lang="ru-RU" sz="2800" b="1" dirty="0" err="1" smtClean="0">
                <a:solidFill>
                  <a:srgbClr val="FF0000"/>
                </a:solidFill>
              </a:rPr>
              <a:t>чурт</a:t>
            </a:r>
            <a:r>
              <a:rPr lang="ru-RU" sz="2800" b="1" dirty="0" smtClean="0">
                <a:solidFill>
                  <a:srgbClr val="FF0000"/>
                </a:solidFill>
              </a:rPr>
              <a:t> </a:t>
            </a:r>
            <a:r>
              <a:rPr lang="ru-RU" sz="2800" b="1" dirty="0" err="1" smtClean="0">
                <a:solidFill>
                  <a:srgbClr val="FF0000"/>
                </a:solidFill>
              </a:rPr>
              <a:t>Кыдаттан</a:t>
            </a:r>
            <a:r>
              <a:rPr lang="ru-RU" sz="2800" b="1" dirty="0" smtClean="0">
                <a:solidFill>
                  <a:srgbClr val="FF0000"/>
                </a:solidFill>
              </a:rPr>
              <a:t> </a:t>
            </a:r>
            <a:r>
              <a:rPr lang="ru-RU" sz="2800" b="1" dirty="0" err="1" smtClean="0">
                <a:solidFill>
                  <a:srgbClr val="FF0000"/>
                </a:solidFill>
              </a:rPr>
              <a:t>келген</a:t>
            </a:r>
            <a:r>
              <a:rPr lang="ru-RU" sz="2800" b="1" dirty="0" smtClean="0">
                <a:solidFill>
                  <a:srgbClr val="FF0000"/>
                </a:solidFill>
              </a:rPr>
              <a:t> борт </a:t>
            </a:r>
            <a:r>
              <a:rPr lang="ru-RU" sz="2800" b="1" dirty="0" err="1" smtClean="0">
                <a:solidFill>
                  <a:srgbClr val="FF0000"/>
                </a:solidFill>
              </a:rPr>
              <a:t>дээрзи</a:t>
            </a:r>
            <a:r>
              <a:rPr lang="ru-RU" sz="2800" b="1" dirty="0" smtClean="0">
                <a:solidFill>
                  <a:srgbClr val="FF0000"/>
                </a:solidFill>
              </a:rPr>
              <a:t> </a:t>
            </a:r>
            <a:r>
              <a:rPr lang="ru-RU" sz="2800" b="1" dirty="0" err="1" smtClean="0">
                <a:solidFill>
                  <a:srgbClr val="FF0000"/>
                </a:solidFill>
              </a:rPr>
              <a:t>илден</a:t>
            </a:r>
            <a:r>
              <a:rPr lang="ru-RU" sz="2800" b="1" dirty="0" smtClean="0">
                <a:solidFill>
                  <a:srgbClr val="FF0000"/>
                </a:solidFill>
              </a:rPr>
              <a:t>. </a:t>
            </a:r>
            <a:r>
              <a:rPr lang="ru-RU" sz="2800" b="1" dirty="0" err="1" smtClean="0">
                <a:solidFill>
                  <a:srgbClr val="FF0000"/>
                </a:solidFill>
              </a:rPr>
              <a:t>Одагазын</a:t>
            </a:r>
            <a:r>
              <a:rPr lang="ru-RU" sz="2800" b="1" dirty="0" smtClean="0">
                <a:solidFill>
                  <a:srgbClr val="FF0000"/>
                </a:solidFill>
              </a:rPr>
              <a:t> </a:t>
            </a:r>
            <a:r>
              <a:rPr lang="ru-RU" sz="2800" b="1" dirty="0" err="1" smtClean="0">
                <a:solidFill>
                  <a:srgbClr val="FF0000"/>
                </a:solidFill>
              </a:rPr>
              <a:t>алдын-доос</a:t>
            </a:r>
            <a:r>
              <a:rPr lang="ru-RU" sz="2800" b="1" dirty="0" smtClean="0">
                <a:solidFill>
                  <a:srgbClr val="FF0000"/>
                </a:solidFill>
              </a:rPr>
              <a:t> (павлин) </a:t>
            </a:r>
            <a:r>
              <a:rPr lang="ru-RU" sz="2800" b="1" dirty="0" err="1" smtClean="0">
                <a:solidFill>
                  <a:srgbClr val="FF0000"/>
                </a:solidFill>
              </a:rPr>
              <a:t>чуунден</a:t>
            </a:r>
            <a:r>
              <a:rPr lang="ru-RU" sz="2800" b="1" dirty="0" smtClean="0">
                <a:solidFill>
                  <a:srgbClr val="FF0000"/>
                </a:solidFill>
              </a:rPr>
              <a:t> </a:t>
            </a:r>
            <a:r>
              <a:rPr lang="ru-RU" sz="2800" b="1" dirty="0" err="1" smtClean="0">
                <a:solidFill>
                  <a:srgbClr val="FF0000"/>
                </a:solidFill>
              </a:rPr>
              <a:t>кылган</a:t>
            </a:r>
            <a:r>
              <a:rPr lang="ru-RU" sz="2800" b="1" dirty="0" smtClean="0">
                <a:solidFill>
                  <a:srgbClr val="FF0000"/>
                </a:solidFill>
              </a:rPr>
              <a:t>. </a:t>
            </a:r>
            <a:r>
              <a:rPr lang="ru-RU" sz="2800" b="1" dirty="0" err="1" smtClean="0">
                <a:solidFill>
                  <a:srgbClr val="FF0000"/>
                </a:solidFill>
              </a:rPr>
              <a:t>Ынчангаш</a:t>
            </a:r>
            <a:r>
              <a:rPr lang="ru-RU" sz="2800" b="1" dirty="0" smtClean="0">
                <a:solidFill>
                  <a:srgbClr val="FF0000"/>
                </a:solidFill>
              </a:rPr>
              <a:t> </a:t>
            </a:r>
            <a:r>
              <a:rPr lang="ru-RU" sz="2800" b="1" dirty="0" err="1" smtClean="0">
                <a:solidFill>
                  <a:srgbClr val="FF0000"/>
                </a:solidFill>
              </a:rPr>
              <a:t>ук</a:t>
            </a:r>
            <a:r>
              <a:rPr lang="ru-RU" sz="2800" b="1" dirty="0" smtClean="0">
                <a:solidFill>
                  <a:srgbClr val="FF0000"/>
                </a:solidFill>
              </a:rPr>
              <a:t> борт </a:t>
            </a:r>
            <a:r>
              <a:rPr lang="ru-RU" sz="2800" b="1" dirty="0" err="1" smtClean="0">
                <a:solidFill>
                  <a:srgbClr val="FF0000"/>
                </a:solidFill>
              </a:rPr>
              <a:t>тогус</a:t>
            </a:r>
            <a:r>
              <a:rPr lang="ru-RU" sz="2800" b="1" dirty="0" smtClean="0">
                <a:solidFill>
                  <a:srgbClr val="FF0000"/>
                </a:solidFill>
              </a:rPr>
              <a:t> </a:t>
            </a:r>
            <a:r>
              <a:rPr lang="ru-RU" sz="2800" b="1" dirty="0" err="1" smtClean="0">
                <a:solidFill>
                  <a:srgbClr val="FF0000"/>
                </a:solidFill>
              </a:rPr>
              <a:t>одагалыг</a:t>
            </a:r>
            <a:r>
              <a:rPr lang="ru-RU" sz="2800" b="1" dirty="0" smtClean="0">
                <a:solidFill>
                  <a:srgbClr val="FF0000"/>
                </a:solidFill>
              </a:rPr>
              <a:t>, </a:t>
            </a:r>
            <a:r>
              <a:rPr lang="ru-RU" sz="2800" b="1" dirty="0" err="1" smtClean="0">
                <a:solidFill>
                  <a:srgbClr val="FF0000"/>
                </a:solidFill>
              </a:rPr>
              <a:t>чанзан</a:t>
            </a:r>
            <a:r>
              <a:rPr lang="ru-RU" sz="2800" b="1" dirty="0" smtClean="0">
                <a:solidFill>
                  <a:srgbClr val="FF0000"/>
                </a:solidFill>
              </a:rPr>
              <a:t> </a:t>
            </a:r>
            <a:r>
              <a:rPr lang="ru-RU" sz="2800" b="1" dirty="0" err="1" smtClean="0">
                <a:solidFill>
                  <a:srgbClr val="FF0000"/>
                </a:solidFill>
              </a:rPr>
              <a:t>дужаалдыг</a:t>
            </a:r>
            <a:r>
              <a:rPr lang="ru-RU" sz="2800" b="1" dirty="0" smtClean="0">
                <a:solidFill>
                  <a:srgbClr val="FF0000"/>
                </a:solidFill>
              </a:rPr>
              <a:t> </a:t>
            </a:r>
            <a:r>
              <a:rPr lang="ru-RU" sz="2800" b="1" dirty="0" err="1" smtClean="0">
                <a:solidFill>
                  <a:srgbClr val="FF0000"/>
                </a:solidFill>
              </a:rPr>
              <a:t>дужуметтин</a:t>
            </a:r>
            <a:r>
              <a:rPr lang="ru-RU" sz="2800" b="1" dirty="0" smtClean="0">
                <a:solidFill>
                  <a:srgbClr val="FF0000"/>
                </a:solidFill>
              </a:rPr>
              <a:t> боргу </a:t>
            </a:r>
            <a:r>
              <a:rPr lang="ru-RU" sz="2800" b="1" dirty="0" err="1" smtClean="0">
                <a:solidFill>
                  <a:srgbClr val="FF0000"/>
                </a:solidFill>
              </a:rPr>
              <a:t>бооп</a:t>
            </a:r>
            <a:r>
              <a:rPr lang="ru-RU" sz="2800" b="1" dirty="0" smtClean="0">
                <a:solidFill>
                  <a:srgbClr val="FF0000"/>
                </a:solidFill>
              </a:rPr>
              <a:t> </a:t>
            </a:r>
            <a:r>
              <a:rPr lang="ru-RU" sz="2800" b="1" dirty="0" err="1" smtClean="0">
                <a:solidFill>
                  <a:srgbClr val="FF0000"/>
                </a:solidFill>
              </a:rPr>
              <a:t>турар</a:t>
            </a:r>
            <a:endParaRPr lang="ru-RU" sz="2800" b="1" dirty="0">
              <a:solidFill>
                <a:srgbClr val="FF0000"/>
              </a:solidFill>
            </a:endParaRPr>
          </a:p>
        </p:txBody>
      </p:sp>
      <p:pic>
        <p:nvPicPr>
          <p:cNvPr id="3" name="Рисунок 2" descr="C:\Users\1\AppData\Local\Microsoft\Windows\Temporary Internet Files\Content.Word\IMG_20190926_103436.jpg"/>
          <p:cNvPicPr/>
          <p:nvPr/>
        </p:nvPicPr>
        <p:blipFill rotWithShape="1">
          <a:blip r:embed="rId2" cstate="print">
            <a:extLst>
              <a:ext uri="{28A0092B-C50C-407E-A947-70E740481C1C}">
                <a14:useLocalDpi xmlns:a14="http://schemas.microsoft.com/office/drawing/2010/main" xmlns="" val="0"/>
              </a:ext>
            </a:extLst>
          </a:blip>
          <a:srcRect l="22716" r="3685" b="64363"/>
          <a:stretch/>
        </p:blipFill>
        <p:spPr bwMode="auto">
          <a:xfrm rot="16200000">
            <a:off x="-747285" y="1403469"/>
            <a:ext cx="5814040" cy="4104456"/>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0008770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170</TotalTime>
  <Words>474</Words>
  <Application>Microsoft Office PowerPoint</Application>
  <PresentationFormat>Экран (4:3)</PresentationFormat>
  <Paragraphs>14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 Чимит-Доржу Байырович Ондар аттыг  Кызыл-Тайга ортумак школазы</vt:lpstr>
      <vt:lpstr> Борт – кижинин хун буруде кедер хеви боордан ангыда, каастанылганын, албан езузунун, эрге – дужаал  ылгавырын  коргузеринин, хунду-чергенин болгаш сузуглелдин база хеви болур. Тываларнын идик-хевинге, эт-севинге хумагалыг чораанын «Боргу чокта – сузу чок , куру чокта – солгу чок», «Идик бакта – эжик ырак, эзер бакта – кодан ырак » дээн  чечен болгаш улугер состер соглеп турар.  Тывалар борттер кижинин сулде-чергези, хей-аъды синген, ынчангаш ону ору баштандыр салбас, чуге дизе хей-аъды «ужуга» бээр деп сузуглээр.  Тыва борттун чергезин хамааты, шажынчы, албан-дужаалдын деп ылгап болур.  Тыва кижинин сагылга-ужурларында бир онзагай чуул бар. Ол болза кандыг-даа эрге-дужаалдыг эргетен кижинин боргун уштуп езулал кылыр чанчылдан эртпези, албан сагыыры.  Ынчангаш тыва борт – тыва чоннун шаг-тоогуден эдилеп чорааны национал хеви, оон бурунгу культуразынын бир кезии болур.  Тыва борттернин дурзу-хевирлери болза Игорь Иргиттин чурааны болгаш тайылбырлааны-биле киирдивис.  </vt:lpstr>
      <vt:lpstr>Слайд 3</vt:lpstr>
      <vt:lpstr>Тумак – кышкы эр борт. Чамдыкта «тумат борт» - даа дээр. База – ла дилги , дырбактыг, ирбиш, чамдыкта бору кежинден даараар. Хой кежинден даарап болбас, чуге дээрге хой –дуюглуг, сояры база оске. Даараары тускай. Анны тулуптай сояр. Дорт даяан кудуруун кежинге хевээр арттырар. Оваадайнын додары торгу, хорагай, маннык, хырып каан  ой алгы-даа болур. Шаанда база-ла анчылар, чылгычылар кедип чораан. Дайын-чаа болу бергенде, анаа солдат шериглер-даа кедер.</vt:lpstr>
      <vt:lpstr>Хаптыга – эр кышкы борт. Улуг хой азы куску дуккур  хураган кежинден даараар. Ой чартыын оннеп каан болур. Колдуунда аныяк улустун хуннун-даннын ажылдап кедер боргу. Каастанып кетпес.</vt:lpstr>
      <vt:lpstr>Огуурза – эр куску , часкы борт. Дугун хырып каан ой алгы азы ойуп каан чуга кидис чок болза ишти , дашты додарлыг хырып каан хой, ошку дугу. Ургулчу кедер борт. Колдуу араттар кедер.</vt:lpstr>
      <vt:lpstr>Дошкалыг борт азы чайгы малагай -  эр куску, часкы , чайгы борт. Торгу, савыяа , хилин, шекпен, манныктан каастап даараар. Улуг могелер, кижи ортузу ажа берген эр улус азы хаа эрге-дужаалдыг кижи кедер.</vt:lpstr>
      <vt:lpstr>Довурзак (доорзак) –чайгы борт. Эр-даа, кыс-даа улус кедер. Хар-назын дивес. Торгу, шекпен, ойген чуга кидис, аргаан чун-даа болур. Эрге-дужаалдыг улустун довурзак боргу чинзелиг, дошкалыг болур.</vt:lpstr>
      <vt:lpstr>Одагалыг чинзелиг борт – эргетен дужумет, феодал кижинин кедер боргу. Манчжур – кыдаттардан укталып келген. Ындыг борт –биле 40 градус  соокта чылгы манап хонары берге , кулак донгаш, ужуп каан болур. Ынчангаш чылыг чурт Кыдаттан келген борт дээрзи илден. Одагазын алдын-доос (павлин) чуунден кылган. Ынчангаш ук борт тогус одагалыг, чанзан дужаалдыг дужуметтин боргу бооп турар</vt:lpstr>
      <vt:lpstr>Кышкы борт – эргетен феодалдын кышкы боргу. Кара киш кежи болур. Ону улуг чейзен кижи кедер. Оон шала куду дужаалдыглары – кырза, кузен, ас, диин кежи кедер. Эн унелиин – чус киштин кудуруундан даараан кара борт болур</vt:lpstr>
      <vt:lpstr>Кыс борт – кыс улустун даады кедер боргу. Ону торгу, савыяа, шекпен, чуга кидис, ой алгыдан даараан. Ук бортту кандыг-даа назылыг кижилер кедип болур. </vt:lpstr>
      <vt:lpstr>Дыннаанынар дээш четтирдим!</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Орлан</cp:lastModifiedBy>
  <cp:revision>12</cp:revision>
  <dcterms:created xsi:type="dcterms:W3CDTF">2019-09-26T03:17:47Z</dcterms:created>
  <dcterms:modified xsi:type="dcterms:W3CDTF">2019-10-08T13:29:54Z</dcterms:modified>
</cp:coreProperties>
</file>