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3C9"/>
    <a:srgbClr val="FFF3D8"/>
    <a:srgbClr val="F8E3C8"/>
    <a:srgbClr val="FFFBF4"/>
    <a:srgbClr val="FFFEE8"/>
    <a:srgbClr val="FAFAFC"/>
    <a:srgbClr val="FFF7E1"/>
    <a:srgbClr val="A0A1A3"/>
    <a:srgbClr val="F5F5F5"/>
    <a:srgbClr val="FEFD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85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104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483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467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260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964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749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324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969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287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78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01F9D-5B23-49D3-B012-3CF76EF1D52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EB858-2785-4AE5-AF6E-952686399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582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518" y="553207"/>
            <a:ext cx="4195191" cy="6097661"/>
          </a:xfrm>
          <a:prstGeom prst="rect">
            <a:avLst/>
          </a:prstGeom>
          <a:solidFill>
            <a:srgbClr val="EAFFFF"/>
          </a:solidFill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1719" y="553207"/>
            <a:ext cx="4195191" cy="6097662"/>
          </a:xfrm>
          <a:prstGeom prst="rect">
            <a:avLst/>
          </a:prstGeom>
          <a:solidFill>
            <a:srgbClr val="EAFFFF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0457" y="0"/>
            <a:ext cx="9144000" cy="1478680"/>
          </a:xfrm>
        </p:spPr>
        <p:txBody>
          <a:bodyPr/>
          <a:lstStyle/>
          <a:p>
            <a:r>
              <a:rPr lang="ru-RU" sz="7000" dirty="0" smtClean="0"/>
              <a:t>«Чиж и голубь»</a:t>
            </a:r>
            <a:endParaRPr lang="ru-RU" sz="7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52114" y="6270172"/>
            <a:ext cx="3439886" cy="137192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Презентацию подготовили: </a:t>
            </a:r>
            <a:r>
              <a:rPr lang="ru-RU" sz="18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Каргапольцева</a:t>
            </a:r>
            <a:r>
              <a:rPr lang="ru-RU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Е. Федулова В.</a:t>
            </a:r>
            <a:endParaRPr lang="ru-RU" sz="1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848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D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86056" y="1027906"/>
            <a:ext cx="3570514" cy="432789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18886" y="1146630"/>
            <a:ext cx="7086600" cy="4339772"/>
          </a:xfrm>
          <a:solidFill>
            <a:srgbClr val="FEFDE3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Басня "Чиж и Голубь" Крылова была написана 12 мая 1814 г. и впервые опубликована в сборнике "Новые басни" в 1816 году . Похожую тему до Крылова разрабатывал римский поэт-баснописец Федр в своей басне "Воробей и Заяц".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010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3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815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Басня Крылова Чиж и голубь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230" y="1027906"/>
            <a:ext cx="12086770" cy="2615180"/>
          </a:xfrm>
        </p:spPr>
        <p:txBody>
          <a:bodyPr>
            <a:normAutofit fontScale="85000" lnSpcReduction="10000"/>
          </a:bodyPr>
          <a:lstStyle/>
          <a:p>
            <a:r>
              <a:rPr lang="ru-RU" sz="4400" dirty="0" smtClean="0"/>
              <a:t>Басня Крылова «Чиж и голубь» - одно из самых коротких творений великого баснописца. Произведение учит простейшим, но, вместе с тем, необходимым в жизни вещам – взаимовыручке и умению сопереживать и, хотя бы в критической ситуации проявлять доброту.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42" y="3643086"/>
            <a:ext cx="7126515" cy="32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86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715" y="183923"/>
            <a:ext cx="10515600" cy="1325563"/>
          </a:xfrm>
        </p:spPr>
        <p:txBody>
          <a:bodyPr/>
          <a:lstStyle/>
          <a:p>
            <a:r>
              <a:rPr lang="ru-RU" dirty="0" smtClean="0"/>
              <a:t>Басня Чиж и голубь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715" y="1364342"/>
            <a:ext cx="5939971" cy="494324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Чижа захлопнула злодейка-западня:</a:t>
            </a:r>
          </a:p>
          <a:p>
            <a:pPr marL="0" indent="0">
              <a:buNone/>
            </a:pPr>
            <a:r>
              <a:rPr lang="ru-RU" dirty="0" smtClean="0"/>
              <a:t>Бедняжка в ней и рвался и метался,</a:t>
            </a:r>
          </a:p>
          <a:p>
            <a:pPr marL="0" indent="0">
              <a:buNone/>
            </a:pPr>
            <a:r>
              <a:rPr lang="ru-RU" dirty="0" smtClean="0"/>
              <a:t>А Голубь молодой над ним же издевался.</a:t>
            </a:r>
          </a:p>
          <a:p>
            <a:pPr marL="0" indent="0">
              <a:buNone/>
            </a:pPr>
            <a:r>
              <a:rPr lang="ru-RU" dirty="0" smtClean="0"/>
              <a:t>"Не стыдно ль, - говорит, - средь бела дня</a:t>
            </a:r>
          </a:p>
          <a:p>
            <a:pPr marL="0" indent="0">
              <a:buNone/>
            </a:pPr>
            <a:r>
              <a:rPr lang="ru-RU" dirty="0" smtClean="0"/>
              <a:t>Попался!</a:t>
            </a:r>
          </a:p>
          <a:p>
            <a:pPr marL="0" indent="0">
              <a:buNone/>
            </a:pPr>
            <a:r>
              <a:rPr lang="ru-RU" dirty="0" smtClean="0"/>
              <a:t>Не провели бы так меня:</a:t>
            </a:r>
          </a:p>
          <a:p>
            <a:pPr marL="0" indent="0">
              <a:buNone/>
            </a:pPr>
            <a:r>
              <a:rPr lang="ru-RU" dirty="0" smtClean="0"/>
              <a:t>За это я ручаюсь смело".</a:t>
            </a:r>
          </a:p>
          <a:p>
            <a:pPr marL="0" indent="0">
              <a:buNone/>
            </a:pPr>
            <a:r>
              <a:rPr lang="ru-RU" dirty="0" smtClean="0"/>
              <a:t>Ан, смотришь, тут же сам запутался в силок.</a:t>
            </a:r>
          </a:p>
          <a:p>
            <a:pPr marL="0" indent="0">
              <a:buNone/>
            </a:pPr>
            <a:r>
              <a:rPr lang="ru-RU" dirty="0" smtClean="0"/>
              <a:t>И дело!</a:t>
            </a:r>
          </a:p>
          <a:p>
            <a:pPr marL="0" indent="0">
              <a:buNone/>
            </a:pPr>
            <a:r>
              <a:rPr lang="ru-RU" dirty="0" smtClean="0"/>
              <a:t>Вперед чужой беде не смейся, Голубок.</a:t>
            </a:r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-23983"/>
            <a:ext cx="65" cy="5051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90440" rIns="0" bIns="12696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1D2129"/>
              </a:solidFill>
              <a:effectLst/>
              <a:latin typeface="Helvetica Neue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836" y="374193"/>
            <a:ext cx="4813287" cy="630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944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000" y="3783018"/>
            <a:ext cx="6226436" cy="30094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832" y="232227"/>
            <a:ext cx="11425368" cy="1012259"/>
          </a:xfrm>
        </p:spPr>
        <p:txBody>
          <a:bodyPr>
            <a:noAutofit/>
          </a:bodyPr>
          <a:lstStyle/>
          <a:p>
            <a:r>
              <a:rPr lang="ru-RU" sz="6000" dirty="0" smtClean="0"/>
              <a:t>Мораль басни и голубь</a:t>
            </a:r>
            <a:r>
              <a:rPr lang="ru-RU" sz="6600" dirty="0"/>
              <a:t> </a:t>
            </a:r>
            <a:r>
              <a:rPr lang="ru-RU" sz="6600" dirty="0" smtClean="0"/>
              <a:t>Чиж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5" y="1244487"/>
            <a:ext cx="11001828" cy="2910340"/>
          </a:xfrm>
        </p:spPr>
        <p:txBody>
          <a:bodyPr>
            <a:normAutofit fontScale="92500"/>
          </a:bodyPr>
          <a:lstStyle/>
          <a:p>
            <a:r>
              <a:rPr lang="ru-RU" sz="4000" dirty="0" smtClean="0"/>
              <a:t>Увидев несчастье ближнего, ты не только не должен смеяться над ним, но и обязан сделать попытку облегчить его судьбу. Ведь иначе, попав в беду, ты и сам не дождешься помощи, а от непредвиденных происшествий никто из нас не застрахован.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44557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030" y="2772229"/>
            <a:ext cx="10515600" cy="1255260"/>
          </a:xfrm>
        </p:spPr>
        <p:txBody>
          <a:bodyPr>
            <a:noAutofit/>
          </a:bodyPr>
          <a:lstStyle/>
          <a:p>
            <a:r>
              <a:rPr lang="ru-RU" sz="23000" dirty="0" smtClean="0">
                <a:latin typeface="Segoe Print" panose="02000600000000000000" pitchFamily="2" charset="0"/>
              </a:rPr>
              <a:t>Конец.</a:t>
            </a:r>
            <a:endParaRPr lang="ru-RU" sz="23000" dirty="0">
              <a:latin typeface="Segoe Print" panose="02000600000000000000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2200" y="7050768"/>
            <a:ext cx="10515600" cy="435133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654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232</Words>
  <Application>Microsoft Office PowerPoint</Application>
  <PresentationFormat>Широкоэкранный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 Neue</vt:lpstr>
      <vt:lpstr>Segoe Print</vt:lpstr>
      <vt:lpstr>Тема Office</vt:lpstr>
      <vt:lpstr>«Чиж и голубь»</vt:lpstr>
      <vt:lpstr>Басня "Чиж и Голубь" Крылова была написана 12 мая 1814 г. и впервые опубликована в сборнике "Новые басни" в 1816 году . Похожую тему до Крылова разрабатывал римский поэт-баснописец Федр в своей басне "Воробей и Заяц".</vt:lpstr>
      <vt:lpstr>Басня Крылова Чиж и голубь </vt:lpstr>
      <vt:lpstr>Басня Чиж и голубь </vt:lpstr>
      <vt:lpstr>Мораль басни и голубь Чиж</vt:lpstr>
      <vt:lpstr>Конец.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Чиж и голубь</dc:title>
  <dc:creator>Alex</dc:creator>
  <cp:lastModifiedBy>Alex</cp:lastModifiedBy>
  <cp:revision>7</cp:revision>
  <dcterms:created xsi:type="dcterms:W3CDTF">2019-10-07T13:54:20Z</dcterms:created>
  <dcterms:modified xsi:type="dcterms:W3CDTF">2019-10-07T14:55:58Z</dcterms:modified>
</cp:coreProperties>
</file>