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88ED5-989A-4E62-A1B2-2377041914EC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18FD-2CE2-4344-A476-FC08FB27F1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 Экология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 ученик 4класса </a:t>
            </a:r>
            <a:r>
              <a:rPr lang="ru-RU" dirty="0" err="1" smtClean="0">
                <a:solidFill>
                  <a:schemeClr val="tx1"/>
                </a:solidFill>
              </a:rPr>
              <a:t>Финенко</a:t>
            </a:r>
            <a:r>
              <a:rPr lang="ru-RU" dirty="0" smtClean="0">
                <a:solidFill>
                  <a:schemeClr val="tx1"/>
                </a:solidFill>
              </a:rPr>
              <a:t> Михаил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90" dirty="0"/>
              <a:t>Мировой океан — огромная, но очень хрупкая система. Это стало особенно очевидно в последние десятилетия, когда загрязнение океанских вод достигло невиданных прежде </a:t>
            </a:r>
            <a:r>
              <a:rPr lang="ru-RU" sz="1890" dirty="0" smtClean="0"/>
              <a:t>масштабов.</a:t>
            </a:r>
            <a:r>
              <a:rPr lang="ru-RU" sz="1890" dirty="0"/>
              <a:t> </a:t>
            </a:r>
            <a:br>
              <a:rPr lang="ru-RU" sz="1890" dirty="0"/>
            </a:br>
            <a:endParaRPr lang="ru-RU" sz="1890" dirty="0"/>
          </a:p>
        </p:txBody>
      </p:sp>
      <p:pic>
        <p:nvPicPr>
          <p:cNvPr id="4" name="Содержимое 3" descr="Рисунок-проблема-загрязнения-океаналасвоосовв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365712"/>
            <a:ext cx="6572296" cy="549443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Сферы деятельности государства чрезвычайно разнообразны и многогранны, а поэтому в одиночку государственные службы никогда не справятся с проблемой мусора. Ниже приведены простые и нехитрые рекомендации, выполнение которых позволит резко уменьшить количество мусора на нашей планете.</a:t>
            </a:r>
            <a:endParaRPr lang="ru-RU" sz="1690" dirty="0"/>
          </a:p>
        </p:txBody>
      </p:sp>
      <p:pic>
        <p:nvPicPr>
          <p:cNvPr id="4" name="Содержимое 3" descr="musor-zem-uborkaаоврсмрс аово5рмо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451208"/>
            <a:ext cx="7215238" cy="540679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Тысячелетия назад огромная часть поверхности Земли была покрыта лесами. Они распространялись на Северную Америку, занимали значительную долю Западной Европы. Огромные территории Африки, Южной Америки и Азии представляли собой густые леса.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770" dirty="0"/>
          </a:p>
        </p:txBody>
      </p:sp>
      <p:pic>
        <p:nvPicPr>
          <p:cNvPr id="4" name="Содержимое 3" descr="les-umiraet_resultсвлко6 ог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426528"/>
            <a:ext cx="9144000" cy="543147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НАШУ ЗЕМЛЮ</a:t>
            </a:r>
            <a:endParaRPr lang="ru-RU" dirty="0"/>
          </a:p>
        </p:txBody>
      </p:sp>
      <p:pic>
        <p:nvPicPr>
          <p:cNvPr id="4" name="Содержимое 3" descr="hqdefaultооаа е7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464431"/>
            <a:ext cx="7358114" cy="5411429"/>
          </a:xfrm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740" smtClean="0">
                <a:solidFill>
                  <a:srgbClr val="FF0000"/>
                </a:solidFill>
              </a:rPr>
              <a:t>СПАСИБО ЗА ВНИМАНИЕ</a:t>
            </a:r>
            <a:endParaRPr lang="ru-RU" sz="574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на тему Экология </vt:lpstr>
      <vt:lpstr>Мировой океан — огромная, но очень хрупкая система. Это стало особенно очевидно в последние десятилетия, когда загрязнение океанских вод достигло невиданных прежде масштабов.  </vt:lpstr>
      <vt:lpstr>Сферы деятельности государства чрезвычайно разнообразны и многогранны, а поэтому в одиночку государственные службы никогда не справятся с проблемой мусора. Ниже приведены простые и нехитрые рекомендации, выполнение которых позволит резко уменьшить количество мусора на нашей планете.</vt:lpstr>
      <vt:lpstr>Тысячелетия назад огромная часть поверхности Земли была покрыта лесами. Они распространялись на Северную Америку, занимали значительную долю Западной Европы. Огромные территории Африки, Южной Америки и Азии представляли собой густые леса. </vt:lpstr>
      <vt:lpstr>БЕРЕГИТЕ НАШУ ЗЕМЛЮ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Экология</dc:title>
  <dc:creator>Пользователь</dc:creator>
  <cp:lastModifiedBy>Пользователь</cp:lastModifiedBy>
  <cp:revision>7</cp:revision>
  <dcterms:created xsi:type="dcterms:W3CDTF">2019-10-02T18:09:01Z</dcterms:created>
  <dcterms:modified xsi:type="dcterms:W3CDTF">2019-10-02T19:14:36Z</dcterms:modified>
</cp:coreProperties>
</file>