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1682D-BE21-4A24-B094-93606B9E8D3D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DDDA-88D4-4225-A004-3BD480A90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271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1682D-BE21-4A24-B094-93606B9E8D3D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DDDA-88D4-4225-A004-3BD480A90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086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1682D-BE21-4A24-B094-93606B9E8D3D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DDDA-88D4-4225-A004-3BD480A90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170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1682D-BE21-4A24-B094-93606B9E8D3D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DDDA-88D4-4225-A004-3BD480A90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420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1682D-BE21-4A24-B094-93606B9E8D3D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DDDA-88D4-4225-A004-3BD480A90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408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1682D-BE21-4A24-B094-93606B9E8D3D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DDDA-88D4-4225-A004-3BD480A90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073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1682D-BE21-4A24-B094-93606B9E8D3D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DDDA-88D4-4225-A004-3BD480A90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466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1682D-BE21-4A24-B094-93606B9E8D3D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DDDA-88D4-4225-A004-3BD480A90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581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1682D-BE21-4A24-B094-93606B9E8D3D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DDDA-88D4-4225-A004-3BD480A90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923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1682D-BE21-4A24-B094-93606B9E8D3D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DDDA-88D4-4225-A004-3BD480A90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056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1682D-BE21-4A24-B094-93606B9E8D3D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9DDDA-88D4-4225-A004-3BD480A90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979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24000">
              <a:srgbClr val="00B050">
                <a:alpha val="34000"/>
              </a:srgbClr>
            </a:gs>
            <a:gs pos="42000">
              <a:srgbClr val="C4D6EB"/>
            </a:gs>
            <a:gs pos="100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81682D-BE21-4A24-B094-93606B9E8D3D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9DDDA-88D4-4225-A004-3BD480A90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397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hyperlink" Target="http://www.wisdoms.ru/avt/b268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2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772815"/>
            <a:ext cx="7990656" cy="3096345"/>
          </a:xfrm>
          <a:solidFill>
            <a:schemeClr val="bg1">
              <a:alpha val="42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/>
              <a:t>Формирование представления у детей младшего дошкольного возраста бережного отношения к природе</a:t>
            </a:r>
          </a:p>
        </p:txBody>
      </p:sp>
    </p:spTree>
    <p:extLst>
      <p:ext uri="{BB962C8B-B14F-4D97-AF65-F5344CB8AC3E}">
        <p14:creationId xmlns:p14="http://schemas.microsoft.com/office/powerpoint/2010/main" val="267449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Cambria" panose="02040503050406030204" pitchFamily="18" charset="0"/>
              </a:rPr>
              <a:t>Формы ознакомления дошкольников с </a:t>
            </a:r>
            <a:r>
              <a:rPr lang="ru-RU" sz="3200" b="1" dirty="0" smtClean="0">
                <a:latin typeface="Cambria" panose="02040503050406030204" pitchFamily="18" charset="0"/>
              </a:rPr>
              <a:t>природой</a:t>
            </a:r>
            <a:endParaRPr lang="ru-RU" sz="3200" dirty="0">
              <a:latin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90104"/>
            <a:ext cx="8229600" cy="720079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Занятия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259632" y="2388545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/>
              <a:t>Экскурсии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267744" y="2962170"/>
            <a:ext cx="4464496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/>
              <a:t>Прогулки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929792" y="4653136"/>
            <a:ext cx="5760640" cy="9721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/>
              <a:t>Работа на земельном участке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499992" y="5215986"/>
            <a:ext cx="4860032" cy="828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/>
              <a:t>Работа в уголке природы</a:t>
            </a:r>
            <a:endParaRPr lang="ru-RU" sz="28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910265"/>
            <a:ext cx="3203848" cy="2133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610" y="1559236"/>
            <a:ext cx="3743005" cy="2805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922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88640"/>
            <a:ext cx="6048672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Cambria" panose="02040503050406030204" pitchFamily="18" charset="0"/>
              </a:rPr>
              <a:t>Методы </a:t>
            </a:r>
            <a:r>
              <a:rPr lang="ru-RU" sz="3200" b="1" dirty="0">
                <a:latin typeface="Cambria" panose="02040503050406030204" pitchFamily="18" charset="0"/>
              </a:rPr>
              <a:t>ознакомления дошкольников с </a:t>
            </a:r>
            <a:r>
              <a:rPr lang="ru-RU" sz="3200" b="1" dirty="0" smtClean="0">
                <a:latin typeface="Cambria" panose="02040503050406030204" pitchFamily="18" charset="0"/>
              </a:rPr>
              <a:t>природой</a:t>
            </a:r>
            <a:endParaRPr lang="ru-RU" sz="3200" dirty="0">
              <a:latin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7744" y="1340768"/>
            <a:ext cx="4680520" cy="7200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latin typeface="Cambria" panose="02040503050406030204" pitchFamily="18" charset="0"/>
              </a:rPr>
              <a:t>Наглядные методы</a:t>
            </a:r>
            <a:endParaRPr lang="ru-RU" sz="2800" b="1" dirty="0" smtClean="0">
              <a:latin typeface="Cambria" panose="02040503050406030204" pitchFamily="18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251520" y="1908571"/>
            <a:ext cx="3404156" cy="720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/>
              <a:t>Наблюдение</a:t>
            </a:r>
            <a:endParaRPr lang="ru-RU" sz="2800" b="1" dirty="0"/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251520" y="2404905"/>
            <a:ext cx="4988804" cy="720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/>
              <a:t>Рассматривание картин</a:t>
            </a:r>
            <a:endParaRPr lang="ru-RU" sz="2800" b="1" dirty="0"/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251520" y="2924944"/>
            <a:ext cx="3970312" cy="720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/>
              <a:t>Учебный экран</a:t>
            </a:r>
            <a:endParaRPr lang="ru-RU" sz="2800" b="1" dirty="0"/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251520" y="3429000"/>
            <a:ext cx="2954627" cy="720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err="1" smtClean="0"/>
              <a:t>Лэпбук</a:t>
            </a:r>
            <a:endParaRPr lang="ru-RU" sz="28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911979"/>
            <a:ext cx="4256517" cy="3192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21" y="3897213"/>
            <a:ext cx="4130079" cy="27547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8347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88640"/>
            <a:ext cx="6048672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Cambria" panose="02040503050406030204" pitchFamily="18" charset="0"/>
              </a:rPr>
              <a:t>Методы </a:t>
            </a:r>
            <a:r>
              <a:rPr lang="ru-RU" sz="3200" b="1" dirty="0">
                <a:latin typeface="Cambria" panose="02040503050406030204" pitchFamily="18" charset="0"/>
              </a:rPr>
              <a:t>ознакомления дошкольников с </a:t>
            </a:r>
            <a:r>
              <a:rPr lang="ru-RU" sz="3200" b="1" dirty="0" smtClean="0">
                <a:latin typeface="Cambria" panose="02040503050406030204" pitchFamily="18" charset="0"/>
              </a:rPr>
              <a:t>природой</a:t>
            </a:r>
            <a:endParaRPr lang="ru-RU" sz="3200" dirty="0">
              <a:latin typeface="Cambria" panose="0204050305040603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011" y="4404315"/>
            <a:ext cx="2993433" cy="2245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7744" y="1340768"/>
            <a:ext cx="4680520" cy="7200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latin typeface="Cambria" panose="02040503050406030204" pitchFamily="18" charset="0"/>
              </a:rPr>
              <a:t>Практические </a:t>
            </a:r>
            <a:r>
              <a:rPr lang="ru-RU" sz="2800" b="1" dirty="0">
                <a:latin typeface="Cambria" panose="02040503050406030204" pitchFamily="18" charset="0"/>
              </a:rPr>
              <a:t>методы</a:t>
            </a:r>
            <a:endParaRPr lang="ru-RU" sz="2800" b="1" dirty="0" smtClean="0">
              <a:latin typeface="Cambria" panose="02040503050406030204" pitchFamily="18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251520" y="1908571"/>
            <a:ext cx="3744416" cy="7200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/>
              <a:t>Дидактические игры</a:t>
            </a:r>
            <a:endParaRPr lang="ru-RU" sz="2800" b="1" dirty="0"/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251520" y="2404905"/>
            <a:ext cx="4988804" cy="720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/>
              <a:t>Предметные игры</a:t>
            </a:r>
            <a:endParaRPr lang="ru-RU" sz="2800" b="1" dirty="0"/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251520" y="2924944"/>
            <a:ext cx="8208912" cy="720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/>
              <a:t>Подвижные игры природоведческого характера</a:t>
            </a:r>
            <a:endParaRPr lang="ru-RU" sz="2800" b="1" dirty="0"/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251520" y="3429000"/>
            <a:ext cx="5112568" cy="720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/>
              <a:t>Труд в природе</a:t>
            </a:r>
            <a:endParaRPr lang="ru-RU" sz="2800" b="1" dirty="0"/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251520" y="3941439"/>
            <a:ext cx="5112568" cy="720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/>
              <a:t>Элементарные опыты</a:t>
            </a:r>
            <a:endParaRPr lang="ru-RU" sz="28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444195"/>
            <a:ext cx="2463404" cy="3284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9028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88640"/>
            <a:ext cx="6048672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Cambria" panose="02040503050406030204" pitchFamily="18" charset="0"/>
              </a:rPr>
              <a:t>Методы </a:t>
            </a:r>
            <a:r>
              <a:rPr lang="ru-RU" sz="3200" b="1" dirty="0">
                <a:latin typeface="Cambria" panose="02040503050406030204" pitchFamily="18" charset="0"/>
              </a:rPr>
              <a:t>ознакомления дошкольников с </a:t>
            </a:r>
            <a:r>
              <a:rPr lang="ru-RU" sz="3200" b="1" dirty="0" smtClean="0">
                <a:latin typeface="Cambria" panose="02040503050406030204" pitchFamily="18" charset="0"/>
              </a:rPr>
              <a:t>природой</a:t>
            </a:r>
            <a:endParaRPr lang="ru-RU" sz="3200" dirty="0">
              <a:latin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7744" y="1340768"/>
            <a:ext cx="4680520" cy="7200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latin typeface="Cambria" panose="02040503050406030204" pitchFamily="18" charset="0"/>
              </a:rPr>
              <a:t>Словесные </a:t>
            </a:r>
            <a:r>
              <a:rPr lang="ru-RU" sz="2800" b="1" dirty="0">
                <a:latin typeface="Cambria" panose="02040503050406030204" pitchFamily="18" charset="0"/>
              </a:rPr>
              <a:t>методы</a:t>
            </a:r>
            <a:endParaRPr lang="ru-RU" sz="2800" b="1" dirty="0" smtClean="0">
              <a:latin typeface="Cambria" panose="02040503050406030204" pitchFamily="18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216114" y="1908330"/>
            <a:ext cx="3744416" cy="720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/>
              <a:t>Рассказ воспитателя</a:t>
            </a:r>
            <a:endParaRPr lang="ru-RU" sz="2800" b="1" dirty="0"/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216114" y="2727900"/>
            <a:ext cx="4988804" cy="720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/>
              <a:t>Беседа</a:t>
            </a:r>
            <a:endParaRPr lang="ru-RU" sz="2800" b="1" dirty="0"/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211570" y="3644710"/>
            <a:ext cx="8208912" cy="720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/>
              <a:t>Чтение художественной литературы</a:t>
            </a:r>
            <a:endParaRPr lang="ru-RU" sz="28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740252"/>
            <a:ext cx="4426434" cy="19752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167" y="4251450"/>
            <a:ext cx="3102697" cy="23270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3990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911" y="2227724"/>
            <a:ext cx="3096089" cy="19721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204864"/>
            <a:ext cx="4095750" cy="4762500"/>
          </a:xfrm>
          <a:prstGeom prst="rect">
            <a:avLst/>
          </a:prstGeom>
          <a:ln>
            <a:noFill/>
          </a:ln>
          <a:effectLst>
            <a:softEdge rad="190500"/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1756792"/>
          </a:xfrm>
          <a:ln>
            <a:noFill/>
          </a:ln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4300" dirty="0"/>
              <a:t>Изучение и наблюдение природы породило </a:t>
            </a:r>
            <a:r>
              <a:rPr lang="ru-RU" sz="4300" dirty="0" smtClean="0"/>
              <a:t>науку</a:t>
            </a:r>
            <a:endParaRPr lang="ru-RU" sz="4300" dirty="0"/>
          </a:p>
          <a:p>
            <a:pPr marL="0" indent="0" algn="r">
              <a:buNone/>
            </a:pPr>
            <a:r>
              <a:rPr lang="ru-RU" dirty="0"/>
              <a:t> </a:t>
            </a:r>
            <a:r>
              <a:rPr lang="ru-RU" dirty="0" smtClean="0"/>
              <a:t> Цицерон</a:t>
            </a:r>
            <a:r>
              <a:rPr lang="ru-RU" dirty="0">
                <a:hlinkClick r:id="rId4"/>
              </a:rPr>
              <a:t/>
            </a:r>
            <a:br>
              <a:rPr lang="ru-RU" dirty="0">
                <a:hlinkClick r:id="rId4"/>
              </a:rPr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34" y="2204864"/>
            <a:ext cx="3314204" cy="28170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5216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81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Формирование представления у детей младшего дошкольного возраста бережного отношения к природе</vt:lpstr>
      <vt:lpstr>Формы ознакомления дошкольников с природой</vt:lpstr>
      <vt:lpstr>Методы ознакомления дошкольников с природой</vt:lpstr>
      <vt:lpstr>Методы ознакомления дошкольников с природой</vt:lpstr>
      <vt:lpstr>Методы ознакомления дошкольников с природой</vt:lpstr>
      <vt:lpstr>Презентация PowerPoint</vt:lpstr>
    </vt:vector>
  </TitlesOfParts>
  <Company>Karandash.ru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представления у детей младшего дошкольного возраста бережного отношения к природе</dc:title>
  <dc:creator>AddMIRall</dc:creator>
  <cp:lastModifiedBy>AddMIRall</cp:lastModifiedBy>
  <cp:revision>6</cp:revision>
  <dcterms:created xsi:type="dcterms:W3CDTF">2017-04-11T14:11:02Z</dcterms:created>
  <dcterms:modified xsi:type="dcterms:W3CDTF">2017-04-11T15:06:52Z</dcterms:modified>
</cp:coreProperties>
</file>