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69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3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4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405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17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830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1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4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4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790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6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130B0-C5CE-4AEF-8E8C-6CB1863299A8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93C3-3EAC-410E-A537-8EF82E4CE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0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75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12799"/>
            <a:ext cx="9144000" cy="1689101"/>
          </a:xfrm>
        </p:spPr>
        <p:txBody>
          <a:bodyPr/>
          <a:lstStyle/>
          <a:p>
            <a:r>
              <a:rPr lang="ru-RU" dirty="0" smtClean="0"/>
              <a:t>Исследовательский проект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54300"/>
            <a:ext cx="9144000" cy="2552700"/>
          </a:xfrm>
        </p:spPr>
        <p:txBody>
          <a:bodyPr>
            <a:normAutofit fontScale="85000" lnSpcReduction="20000"/>
          </a:bodyPr>
          <a:lstStyle/>
          <a:p>
            <a:r>
              <a:rPr lang="ru-RU" sz="4000" i="1" dirty="0" smtClean="0"/>
              <a:t>Лекарственные растения родного края</a:t>
            </a:r>
          </a:p>
          <a:p>
            <a:endParaRPr lang="ru-RU" sz="4000" dirty="0" smtClean="0"/>
          </a:p>
          <a:p>
            <a:r>
              <a:rPr lang="ru-RU" sz="4000" dirty="0" smtClean="0"/>
              <a:t>МБДОУ «</a:t>
            </a:r>
            <a:r>
              <a:rPr lang="ru-RU" sz="4000" dirty="0" err="1" smtClean="0"/>
              <a:t>Березка»с</a:t>
            </a:r>
            <a:r>
              <a:rPr lang="ru-RU" sz="4000" dirty="0" smtClean="0"/>
              <a:t>. </a:t>
            </a:r>
            <a:r>
              <a:rPr lang="ru-RU" sz="4000" dirty="0" err="1" smtClean="0"/>
              <a:t>Кармалы</a:t>
            </a:r>
            <a:endParaRPr lang="ru-RU" sz="4000" dirty="0" smtClean="0"/>
          </a:p>
          <a:p>
            <a:r>
              <a:rPr lang="ru-RU" sz="4000" dirty="0" smtClean="0"/>
              <a:t>Старшая группа </a:t>
            </a:r>
          </a:p>
          <a:p>
            <a:r>
              <a:rPr lang="ru-RU" sz="4000" dirty="0" smtClean="0"/>
              <a:t>Воспитатель </a:t>
            </a:r>
            <a:r>
              <a:rPr lang="ru-RU" sz="4000" dirty="0" err="1" smtClean="0"/>
              <a:t>Кубышкина</a:t>
            </a:r>
            <a:r>
              <a:rPr lang="ru-RU" sz="4000" dirty="0" smtClean="0"/>
              <a:t> Н.В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3444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1247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1075"/>
          </a:xfrm>
        </p:spPr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73500" y="1126957"/>
            <a:ext cx="7899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- одно из основных направлений в системе образования, это способ воздействия на чувства детей, их сознание,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 Мы должны беречь и сохранять их, уметь правильно пользоваться их лечебными свойствами.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территории нашего детского сада в естественных условиях произрастает очень мало лекарственных растений, поэтому мы с детьми решили, изучить лекарственные растения, которые произрастают на территории ДОУ.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Наблюдая и рассматривая растения в группе, на улице, и узнав, что обычные растения ближайшего окружения могут помочь здоровью человека, решили узнать об их значимости в жизни людей, их целебных свойствах. Поэтому вместе с воспитанниками старшей группы и был разработан краткосрочный проект «Лекарственные растения».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20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посадили растения- для того чтобы они росли им нужна солнце, воздух и вода.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90688"/>
            <a:ext cx="10515600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39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9788" y="42865"/>
            <a:ext cx="10515600" cy="5794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Что у нас растет?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839788" y="457200"/>
            <a:ext cx="5157787" cy="1041401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Подорожник</a:t>
            </a:r>
            <a:r>
              <a:rPr lang="ru-RU" dirty="0" smtClean="0"/>
              <a:t>- имеет бактерицидное, ранозаживляющее, </a:t>
            </a:r>
            <a:r>
              <a:rPr lang="ru-RU" dirty="0" err="1" smtClean="0"/>
              <a:t>обезбаливающее</a:t>
            </a:r>
            <a:r>
              <a:rPr lang="ru-RU" dirty="0" smtClean="0"/>
              <a:t> свойство.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6172200" y="415635"/>
            <a:ext cx="5183188" cy="1274620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Тысячелистник</a:t>
            </a:r>
            <a:r>
              <a:rPr lang="ru-RU" dirty="0" smtClean="0"/>
              <a:t>- имеет кровоостанавливающее, улучшающее деятельность пищеварительных органов.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7" y="2050256"/>
            <a:ext cx="5157787" cy="468074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3037" y="2035175"/>
            <a:ext cx="514350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87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8" y="673101"/>
            <a:ext cx="5157787" cy="685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Крапива- поддерживает хорошее зрение, повышает содержание гемоглобина.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172200" y="673101"/>
            <a:ext cx="5183188" cy="685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Чистотел- помогает при болезнях кожи, носоглотки, сосудов.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00" y="1600201"/>
            <a:ext cx="4905376" cy="484743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888" y="1600200"/>
            <a:ext cx="50165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6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854"/>
            <a:ext cx="12192000" cy="684414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31374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                                                       </a:t>
            </a:r>
            <a:endParaRPr lang="ru-RU" sz="2800" b="1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87928" y="116114"/>
            <a:ext cx="5609648" cy="124822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Ромашка- имеет кровоостанавливающее, антисептическое и противовоспалительные свойства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199" y="360219"/>
            <a:ext cx="5313219" cy="12746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Календула- имеет </a:t>
            </a:r>
            <a:r>
              <a:rPr lang="ru-RU" dirty="0" err="1" smtClean="0"/>
              <a:t>дизинфицирующее</a:t>
            </a:r>
            <a:r>
              <a:rPr lang="ru-RU" dirty="0" smtClean="0"/>
              <a:t>, снимающее воспаление, </a:t>
            </a:r>
            <a:r>
              <a:rPr lang="ru-RU" dirty="0" err="1" smtClean="0"/>
              <a:t>обезбаливающее</a:t>
            </a:r>
            <a:r>
              <a:rPr lang="ru-RU" dirty="0" smtClean="0"/>
              <a:t>, снимающий отеки свойства.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500" y="2505075"/>
            <a:ext cx="3610587" cy="368458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009" y="1759528"/>
            <a:ext cx="5143500" cy="4909126"/>
          </a:xfrm>
          <a:prstGeom prst="rect">
            <a:avLst/>
          </a:prstGeom>
        </p:spPr>
      </p:pic>
      <p:pic>
        <p:nvPicPr>
          <p:cNvPr id="1026" name="Picture 2" descr="E:\Лето 2019г\IMG_20190606_10182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6685" y="1364343"/>
            <a:ext cx="4717143" cy="532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053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43346" y="165100"/>
            <a:ext cx="5554230" cy="1261917"/>
          </a:xfrm>
        </p:spPr>
        <p:txBody>
          <a:bodyPr>
            <a:normAutofit/>
          </a:bodyPr>
          <a:lstStyle/>
          <a:p>
            <a:r>
              <a:rPr lang="ru-RU" u="sng" dirty="0" smtClean="0"/>
              <a:t>Бергамот</a:t>
            </a:r>
            <a:r>
              <a:rPr lang="ru-RU" dirty="0" smtClean="0"/>
              <a:t>- имеет общеукрепляющий эффект, используют для профилактики простуды, гриппа , ОРВИ.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199" y="165100"/>
            <a:ext cx="5895109" cy="1261917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/>
              <a:t>Пастушья сумка</a:t>
            </a:r>
            <a:r>
              <a:rPr lang="ru-RU" dirty="0" smtClean="0"/>
              <a:t>- имеет противовоспалительное, вяжущие свойства. Помогает снизить отечность при растяжениях, ушибах.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11" y="1527175"/>
            <a:ext cx="4929190" cy="51911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527175"/>
            <a:ext cx="5511800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5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5748"/>
          </a:xfrm>
        </p:spPr>
        <p:txBody>
          <a:bodyPr/>
          <a:lstStyle/>
          <a:p>
            <a:r>
              <a:rPr lang="ru-RU" dirty="0" smtClean="0"/>
              <a:t>Мы там видели очень много разных трав.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524000"/>
            <a:ext cx="3962400" cy="510540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450" y="1435100"/>
            <a:ext cx="5975350" cy="51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77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70100"/>
            <a:ext cx="10515600" cy="2755900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i="1" dirty="0" smtClean="0">
                <a:solidFill>
                  <a:srgbClr val="FF0066"/>
                </a:solidFill>
              </a:rPr>
              <a:t>СПАСИБО ЗА ВНИМАНИЕ!!!</a:t>
            </a:r>
            <a:endParaRPr lang="ru-RU" i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131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305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Исследовательский проект </vt:lpstr>
      <vt:lpstr>Актуальность:</vt:lpstr>
      <vt:lpstr>Мы посадили растения- для того чтобы они росли им нужна солнце, воздух и вода.</vt:lpstr>
      <vt:lpstr>                               Что у нас растет?</vt:lpstr>
      <vt:lpstr>Презентация PowerPoint</vt:lpstr>
      <vt:lpstr>                                                       </vt:lpstr>
      <vt:lpstr>Презентация PowerPoint</vt:lpstr>
      <vt:lpstr>Мы там видели очень много разных трав.</vt:lpstr>
      <vt:lpstr>    СПАСИБО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</dc:title>
  <dc:creator>Анатолии Кубышкин</dc:creator>
  <cp:lastModifiedBy>Эльдорадо</cp:lastModifiedBy>
  <cp:revision>22</cp:revision>
  <dcterms:created xsi:type="dcterms:W3CDTF">2019-09-16T16:58:57Z</dcterms:created>
  <dcterms:modified xsi:type="dcterms:W3CDTF">2019-10-08T11:19:46Z</dcterms:modified>
</cp:coreProperties>
</file>