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70" r:id="rId4"/>
    <p:sldId id="273" r:id="rId5"/>
    <p:sldId id="265" r:id="rId6"/>
    <p:sldId id="259" r:id="rId7"/>
    <p:sldId id="261" r:id="rId8"/>
    <p:sldId id="262" r:id="rId9"/>
    <p:sldId id="269" r:id="rId10"/>
    <p:sldId id="268" r:id="rId11"/>
    <p:sldId id="263" r:id="rId12"/>
    <p:sldId id="267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02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6C754-5073-466F-A563-FCB6D0AF5F6F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244CC-81BF-4004-BFD3-59590E666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244CC-81BF-4004-BFD3-59590E666DD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Возникновение красок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Роль краски сложно переоценить. Без ярких цветов мир и предметы были бы очень скучными и унылыми. Недаром человек старается подражать природе, создавая чистые и сочные оттенки. Краски известны человечеству с первобытных времён.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Первобытные времена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Яркие минералы притягивали взор наших далёких предков.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Именно тогда человек догадался растирать такие вещества в порошок и, добавляя некоторые элементы, получать первые в истории краски. Цветная глина также шла в ход. Чем больше развивались люди, тем больше становилась потребность запечатлеть и передать свои знания. Сначала для этого использовались стены пещер и скал, а также самые примитивные краски. Считается, что самым древним из обнаруженных наскальных рисунков уже более 17 тысяч лет! При этом живопись доисторических людей довольно хорошо сохранилась.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244CC-81BF-4004-BFD3-59590E666DD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14FD7FB-A010-45DA-AFDE-EBBDB5436BC8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EB47E39-CD1D-4542-B1E2-30B40E0B3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file:///C:\Documents%20and%20Settings\&#1042;&#1083;&#1072;&#1076;&#1080;&#1084;&#1080;&#1088;\&#1052;&#1086;&#1080;%20&#1076;&#1086;&#1082;&#1091;&#1084;&#1077;&#1085;&#1090;&#1099;\Downloads\6fe621b1cb08.mp3" TargetMode="External"/><Relationship Id="rId1" Type="http://schemas.openxmlformats.org/officeDocument/2006/relationships/audio" Target="file:///D:\&#1088;&#1072;&#1073;&#1086;&#1090;&#1072;\&#1084;&#1091;&#1079;%20&#1076;&#1083;&#1103;%20&#1087;&#1088;&#1077;&#1079;&#1077;&#1085;&#1090;&#1072;&#1094;&#1080;&#1081;%20&#1084;&#1077;&#1095;&#1090;&#1072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84175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Ariston" pitchFamily="66" charset="0"/>
              </a:rPr>
              <a:t>История    изобретений. </a:t>
            </a:r>
            <a:r>
              <a:rPr lang="ru-RU" sz="4400" b="1" dirty="0">
                <a:latin typeface="Ariston" pitchFamily="66" charset="0"/>
              </a:rPr>
              <a:t/>
            </a:r>
            <a:br>
              <a:rPr lang="ru-RU" sz="4400" b="1" dirty="0">
                <a:latin typeface="Ariston" pitchFamily="66" charset="0"/>
              </a:rPr>
            </a:br>
            <a:r>
              <a:rPr lang="ru-RU" sz="4400" b="1" dirty="0" smtClean="0">
                <a:solidFill>
                  <a:schemeClr val="accent1"/>
                </a:solidFill>
                <a:latin typeface="Ariston" pitchFamily="66" charset="0"/>
              </a:rPr>
              <a:t>Краски.</a:t>
            </a:r>
            <a:endParaRPr lang="ru-RU" sz="4400" b="1" dirty="0">
              <a:solidFill>
                <a:schemeClr val="accent1"/>
              </a:solidFill>
              <a:latin typeface="Ariston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636912"/>
            <a:ext cx="6656784" cy="37939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492896"/>
            <a:ext cx="7200800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муз для презентаций меч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67544" y="6381328"/>
            <a:ext cx="304800" cy="304800"/>
          </a:xfrm>
          <a:prstGeom prst="rect">
            <a:avLst/>
          </a:prstGeom>
        </p:spPr>
      </p:pic>
      <p:pic>
        <p:nvPicPr>
          <p:cNvPr id="6" name="муз для презентаций меч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67544" y="6381328"/>
            <a:ext cx="304800" cy="304800"/>
          </a:xfrm>
          <a:prstGeom prst="rect">
            <a:avLst/>
          </a:prstGeom>
        </p:spPr>
      </p:pic>
      <p:pic>
        <p:nvPicPr>
          <p:cNvPr id="7" name="муз для презентаций меч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6fe621b1cb08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999">
                <p:cTn id="1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570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photo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620689"/>
            <a:ext cx="5328592" cy="5328592"/>
          </a:xfrm>
        </p:spPr>
      </p:pic>
      <p:sp>
        <p:nvSpPr>
          <p:cNvPr id="5" name="Текст 4"/>
          <p:cNvSpPr>
            <a:spLocks noGrp="1"/>
          </p:cNvSpPr>
          <p:nvPr>
            <p:ph sz="quarter" idx="2"/>
          </p:nvPr>
        </p:nvSpPr>
        <p:spPr>
          <a:xfrm>
            <a:off x="5508104" y="332656"/>
            <a:ext cx="2952328" cy="652534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Вот звучное название – пурпур. Это знаменитый цвет! В Древнем Риме багряную, пурпурную одежду мог носить лишь император. Дело в том, что пурпурная краска стоила очень дорого. Ее добывали с превеликим трудом из раковин средиземноморских улиток – багрянок. Десять тысяч раковин давали чуть больше грамма краски. А открыли эту краску около 4 тысяч лет назад.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260648"/>
            <a:ext cx="3672408" cy="59766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ston" pitchFamily="66" charset="0"/>
                <a:cs typeface="Times New Roman" pitchFamily="18" charset="0"/>
              </a:rPr>
              <a:t>           Средние    века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Средневековье подарило миру масляные краски. Их преимуществом стали большая стойкость и надёжность, а также сравнительно малое время высыхания. Основой для таких красок служат натуральные растительные масла: ореховое, маковое, льняное и другие.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 времена Средневековья люди научились накладывать масляные краски именно тонкими слоями. Получившаяся картина приобретала за счёт этого глубину и объем. Улучшалась и цветопередача.</a:t>
            </a:r>
          </a:p>
          <a:p>
            <a:endParaRPr lang="ru-RU" dirty="0"/>
          </a:p>
        </p:txBody>
      </p:sp>
      <p:pic>
        <p:nvPicPr>
          <p:cNvPr id="5" name="Содержимое 4" descr="17864b485ef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548680"/>
            <a:ext cx="3744416" cy="5544616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11560" y="404664"/>
            <a:ext cx="4176464" cy="2952328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последние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двести лет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химики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создали целую гамму синтетических красок, и тем самым они положили начало эре создания искусственных, придуманных человеком цветов. Теперь продукты и товары могли быть самых невообразимых ранее расцветок. Технология не стоит на месте. Появились металлизированные краски, перламутровые и имитирующие различные фактуры</a:t>
            </a:r>
            <a:r>
              <a:rPr lang="ru-RU" sz="1600" dirty="0"/>
              <a:t>. </a:t>
            </a:r>
          </a:p>
        </p:txBody>
      </p:sp>
      <p:pic>
        <p:nvPicPr>
          <p:cNvPr id="5" name="Содержимое 4" descr="kist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76825" y="332657"/>
            <a:ext cx="3609975" cy="2952327"/>
          </a:xfrm>
        </p:spPr>
      </p:pic>
      <p:pic>
        <p:nvPicPr>
          <p:cNvPr id="5122" name="Picture 2" descr="C:\Documents and Settings\All Users.WINDOWS\Документы\Мои рисунки\Образцы рисунков\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284984"/>
            <a:ext cx="4104456" cy="32403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4048" y="3356992"/>
            <a:ext cx="367240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наше время все, о чем бы вы ни подумали, доступно вам в самых разнообразных цветах. С развитием промышленности, природные красители не выдержали конкуренции с красителями синтетическими и в основном утратили былое практическое значение. В небольших количествах природные красители используют в реставрационных работах. Их применяют также в пищевой и парфюмерной промышленностях и как лекарственные средства.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ll Users.WINDOWS\Документы\Мои рисунки\Образцы рисунков\dozhd-belyj-fon-cvetovaya-gam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05787" cy="5267325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9552" y="3047181"/>
            <a:ext cx="7776864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Вопросы для обсуждения.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Что способствовало возникновению первых наскальных рисунков?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Зачем древние охотники-художники изображали животных?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Из чего изготавливали первые краски?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Какие краски были изобретены в Китае и что этому способствовало?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Какого цвета была одежда Римского императора?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Какие краски были открыты в средневековье?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Какие современные краски ты знаешь?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>
                <a:latin typeface="Ariston" pitchFamily="66" charset="0"/>
              </a:rPr>
              <a:t>Наскальная    живопись</a:t>
            </a:r>
            <a:endParaRPr lang="ru-RU" b="1" dirty="0">
              <a:latin typeface="Ariston" pitchFamily="66" charset="0"/>
            </a:endParaRPr>
          </a:p>
        </p:txBody>
      </p:sp>
      <p:pic>
        <p:nvPicPr>
          <p:cNvPr id="4" name="Содержимое 3" descr="237-3-s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12776"/>
            <a:ext cx="4608512" cy="2232248"/>
          </a:xfrm>
        </p:spPr>
      </p:pic>
      <p:pic>
        <p:nvPicPr>
          <p:cNvPr id="6147" name="Picture 3" descr="C:\Documents and Settings\All Users.WINDOWS\Документы\Мои рисунки\Образцы рисунков\image-350407-galleryV9-mhm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276872"/>
            <a:ext cx="4048125" cy="3190106"/>
          </a:xfrm>
          <a:prstGeom prst="rect">
            <a:avLst/>
          </a:prstGeom>
          <a:noFill/>
        </p:spPr>
      </p:pic>
      <p:pic>
        <p:nvPicPr>
          <p:cNvPr id="6148" name="Picture 4" descr="C:\Documents and Settings\All Users.WINDOWS\Документы\Мои рисунки\Образцы рисунков\1684687_naskalnaya-zhivopis-zhivotny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3789040"/>
            <a:ext cx="4320480" cy="27384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1124123"/>
            <a:ext cx="7272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04E6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Самым древним из обнаруженных наскальных рисунков уже более 17 тысяч лет! При этом живопись доисторических людей довольно хорошо сохранилась.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04E6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Именно тогда человек догадался растирать разные вещества в порошок и, добавляя некоторые элементы, получать первые в истории краски. Цветная глина также шла в ход. Чем больше развивались люди, тем больше становилась потребность запечатлеть и передать свои знания. Сначала для этого использовались стены пещер и скал, а также самые примитивные краски.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3933056"/>
            <a:ext cx="2808312" cy="23762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All Users.WINDOWS\Документы\Мои рисунки\300px-Mamont-i-chelovek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96952"/>
            <a:ext cx="4406280" cy="345638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04664"/>
            <a:ext cx="496855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Documents and Settings\All Users.WINDOWS\Документы\Мои рисунки\Образцы рисунков\art02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933056"/>
            <a:ext cx="3024336" cy="2376264"/>
          </a:xfrm>
          <a:prstGeom prst="rect">
            <a:avLst/>
          </a:prstGeom>
          <a:noFill/>
        </p:spPr>
      </p:pic>
      <p:pic>
        <p:nvPicPr>
          <p:cNvPr id="4102" name="Picture 6" descr="C:\Documents and Settings\All Users.WINDOWS\Документы\Мои рисунки\Образцы рисунков\1396461296_f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548680"/>
            <a:ext cx="2658616" cy="2035299"/>
          </a:xfrm>
          <a:prstGeom prst="rect">
            <a:avLst/>
          </a:prstGeom>
          <a:noFill/>
        </p:spPr>
      </p:pic>
      <p:pic>
        <p:nvPicPr>
          <p:cNvPr id="8" name="Picture 2" descr="C:\Documents and Settings\All Users.WINDOWS\Документы\Мои рисунки\300px-Mamont-i-chelovek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952" y="3149352"/>
            <a:ext cx="4406280" cy="3456384"/>
          </a:xfrm>
          <a:prstGeom prst="rect">
            <a:avLst/>
          </a:prstGeom>
          <a:noFill/>
          <a:ln w="127000" cap="rnd" cmpd="sng" algn="ctr">
            <a:noFill/>
            <a:prstDash val="solid"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rm5-03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4877" r="24877"/>
          <a:stretch>
            <a:fillRect/>
          </a:stretch>
        </p:blipFill>
        <p:spPr>
          <a:xfrm>
            <a:off x="1115616" y="404664"/>
            <a:ext cx="6984776" cy="338437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616" y="3789040"/>
            <a:ext cx="7056784" cy="2880320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Древние художники с помощью рисунков еще и колдовали, вернее, им казалось, что они колдуют. Охотники-художники считали, что надо обязательно нарисовать косматых бизонов, огромных мамонтов, пугливых оленей, быстрых лошадей – и тогда уж все эти звери непременно станут добычей охотников. «Куда им деваться? – думали древние охотники-художники. – Если звери нарисованы, а рисунки пронзены копьями и стрелами?» А чтобы колдовство было надежнее, чтобы рисунок не исчез, художники сперва брались за острые камни и высекали на камнях контуры рисунка, а потом в углубления втирали глину, смешанную с жиром.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139952" y="188640"/>
            <a:ext cx="4546848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2315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3096344" cy="2088232"/>
          </a:xfrm>
        </p:spPr>
      </p:pic>
      <p:sp>
        <p:nvSpPr>
          <p:cNvPr id="4" name="Текст 3"/>
          <p:cNvSpPr>
            <a:spLocks noGrp="1"/>
          </p:cNvSpPr>
          <p:nvPr>
            <p:ph sz="quarter" idx="2"/>
          </p:nvPr>
        </p:nvSpPr>
        <p:spPr>
          <a:xfrm>
            <a:off x="3635896" y="476672"/>
            <a:ext cx="5040560" cy="638132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основном первые краски изготавливались из железистого природного минералы охры. Название имеет греческие корни.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Для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светлых оттенков использовали чистое вещество, для получения более тёмных добавляли в смесь чёрный древесный уголь.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Все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твёрдые вещества растирались вручную между двумя плоскими камнями. Далее непосредственно краску замешивали на животных жирах. Такие краски хорошо ложились на камень и долго не высыхали из-за особенности взаимодействия жира с воздухом. Получаемое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покрытие было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очень прочным и стойким к разрушительным воздействиям окружающей среды и времени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Для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наскальной росписи использовалась преимущественно жёлтая охра. Красноватые оттенки оставляли для ритуальных рисунков на телах умерших жителей племени.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ll Users.WINDOWS\Документы\Мои рисунки\Образцы рисунков\1274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73017"/>
            <a:ext cx="3096344" cy="2376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Bogi-Drevnego-Egipt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833" r="9833"/>
          <a:stretch>
            <a:fillRect/>
          </a:stretch>
        </p:blipFill>
        <p:spPr>
          <a:xfrm>
            <a:off x="1475656" y="404665"/>
            <a:ext cx="6336704" cy="40324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31640" y="4653136"/>
            <a:ext cx="6552728" cy="1519064"/>
          </a:xfrm>
        </p:spPr>
        <p:txBody>
          <a:bodyPr>
            <a:normAutofit/>
          </a:bodyPr>
          <a:lstStyle/>
          <a:p>
            <a:pPr algn="ctr"/>
            <a:r>
              <a:rPr lang="ru-RU" sz="1800" dirty="0"/>
              <a:t>Египтяне на заре расцвета своей цивилизации открыли секрет изготовления пурпурной (фиолетово-красной) краски. Из особого вида улиток выделяли секрецию, которую потом добавляли в стандартный состав красящих веществ.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55576" y="260648"/>
            <a:ext cx="7859216" cy="43204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Ariston" pitchFamily="66" charset="0"/>
              </a:rPr>
              <a:t>древний       Китай</a:t>
            </a:r>
            <a:endParaRPr lang="ru-RU" sz="3200" dirty="0">
              <a:latin typeface="Ariston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23528" y="692696"/>
            <a:ext cx="4439344" cy="576064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Китайской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цивилизации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принадлежит пальма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первенства в создании бумаги. Здесь же, за Великой Китайской стеной, появились лёгкие акварельные краски. В их состав, помимо красящих веществ и масел, входят мёд, глицерин и сахар. Для создания картин из акварельных красок нужна подходящая основа. Холсты, древесина, камни и другие традиционные предметы, на которые наносятся краски, не могут быть использованы для этой цели: акварель не ляжет на них хорошо. Поэтому при рисовании акварельными красками применяют только бумагу. Это объясняет факт появления таких красок именно в Китае, который является прародителем бумажного производства.</a:t>
            </a:r>
          </a:p>
          <a:p>
            <a:endParaRPr lang="ru-RU" dirty="0"/>
          </a:p>
        </p:txBody>
      </p:sp>
      <p:pic>
        <p:nvPicPr>
          <p:cNvPr id="5" name="Содержимое 4" descr="10102718352725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124744"/>
            <a:ext cx="3839741" cy="4075559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620688"/>
            <a:ext cx="74888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Для того чтобы можно было бы разрисовывать выделанные кожи, </a:t>
            </a:r>
            <a:r>
              <a:rPr lang="ru-RU" sz="2000" dirty="0" smtClean="0"/>
              <a:t>раскрашивать головные уборы</a:t>
            </a:r>
            <a:r>
              <a:rPr lang="ru-RU" sz="2000" dirty="0"/>
              <a:t> и оружие, а затем и первые ткани, потребовались другие краски. Эти краски дали растения: кора барбариса и ольхи, молочай, шелковица — жёлтую краску; отвары луковой шелухи, оболочки грецких орехов, коры дуба, листьев хны — коричневую. Для получения красного цвета (краплак - распространенное название для всех красок интенсивного холодно-красного, малинового оттенка) использовались корни марены красильной. Синий цвет подарили индигоносные растения</a:t>
            </a:r>
            <a:r>
              <a:rPr lang="ru-RU" dirty="0"/>
              <a:t>.</a:t>
            </a:r>
          </a:p>
        </p:txBody>
      </p:sp>
      <p:pic>
        <p:nvPicPr>
          <p:cNvPr id="8194" name="Picture 2" descr="C:\Documents and Settings\All Users.WINDOWS\Документы\Мои рисунки\Образцы рисунков\Ampullariidae1-e1324553665444-300x2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221088"/>
            <a:ext cx="2857500" cy="1933575"/>
          </a:xfrm>
          <a:prstGeom prst="rect">
            <a:avLst/>
          </a:prstGeom>
          <a:noFill/>
        </p:spPr>
      </p:pic>
      <p:pic>
        <p:nvPicPr>
          <p:cNvPr id="8196" name="Picture 4" descr="C:\Documents and Settings\All Users.WINDOWS\Документы\Мои рисунки\Образцы рисунков\depositphotos_46399627-stock-photo-henna-leaves-with-sandalwood-powd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293096"/>
            <a:ext cx="3312368" cy="19553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304</TotalTime>
  <Words>878</Words>
  <Application>Microsoft Office PowerPoint</Application>
  <PresentationFormat>Экран (4:3)</PresentationFormat>
  <Paragraphs>34</Paragraphs>
  <Slides>13</Slides>
  <Notes>2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История    изобретений.  Краски.</vt:lpstr>
      <vt:lpstr>Наскальная    живопись</vt:lpstr>
      <vt:lpstr>Слайд 3</vt:lpstr>
      <vt:lpstr>Слайд 4</vt:lpstr>
      <vt:lpstr>Слайд 5</vt:lpstr>
      <vt:lpstr>Слайд 6</vt:lpstr>
      <vt:lpstr>Слайд 7</vt:lpstr>
      <vt:lpstr>древний       Китай</vt:lpstr>
      <vt:lpstr>Слайд 9</vt:lpstr>
      <vt:lpstr>Слайд 10</vt:lpstr>
      <vt:lpstr>Слайд 11</vt:lpstr>
      <vt:lpstr>Слайд 12</vt:lpstr>
      <vt:lpstr>Слайд 13</vt:lpstr>
    </vt:vector>
  </TitlesOfParts>
  <Company>ЛВБ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изобретений. Краски.</dc:title>
  <dc:creator>Владимир</dc:creator>
  <cp:lastModifiedBy>Владимир</cp:lastModifiedBy>
  <cp:revision>33</cp:revision>
  <dcterms:created xsi:type="dcterms:W3CDTF">2019-09-19T16:55:19Z</dcterms:created>
  <dcterms:modified xsi:type="dcterms:W3CDTF">2019-10-05T14:55:19Z</dcterms:modified>
</cp:coreProperties>
</file>