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rasn_kn_Givotn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142852"/>
            <a:ext cx="4405330" cy="528638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500826" y="5286388"/>
            <a:ext cx="2643174" cy="157161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Работу выполнила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Шпилько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Даша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ученица 4 класса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14480" y="274638"/>
            <a:ext cx="6972320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Красную книгу Ростовской области заносят объекты животного и растительного мира, постоянно или временно обитающие или произрастающие в естественных условиях на территории области, которые подлежат особой охране.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714488"/>
            <a:ext cx="6500858" cy="487564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429264"/>
            <a:ext cx="8072494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Дрофа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гнездящаяся птица под угрозой исчезновения.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21.jpg"/>
          <p:cNvPicPr>
            <a:picLocks noChangeAspect="1"/>
          </p:cNvPicPr>
          <p:nvPr/>
        </p:nvPicPr>
        <p:blipFill>
          <a:blip r:embed="rId2"/>
          <a:srcRect l="5941" t="14191" r="51485" b="38284"/>
          <a:stretch>
            <a:fillRect/>
          </a:stretch>
        </p:blipFill>
        <p:spPr>
          <a:xfrm>
            <a:off x="1428728" y="0"/>
            <a:ext cx="6429420" cy="538277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286000" y="296733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400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СТЕПНОЙ ОРЁЛ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живёт в юго-восточных районах области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20.jpg"/>
          <p:cNvPicPr>
            <a:picLocks noChangeAspect="1"/>
          </p:cNvPicPr>
          <p:nvPr/>
        </p:nvPicPr>
        <p:blipFill>
          <a:blip r:embed="rId2"/>
          <a:srcRect l="6498" t="20216" r="5776" b="4693"/>
          <a:stretch>
            <a:fillRect/>
          </a:stretch>
        </p:blipFill>
        <p:spPr>
          <a:xfrm>
            <a:off x="714348" y="1643050"/>
            <a:ext cx="7429520" cy="476956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3116"/>
            <a:ext cx="5643602" cy="2286008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69</TotalTime>
  <Words>43</Words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Тема5</vt:lpstr>
      <vt:lpstr>Работу выполнила: Шпилько Даша  ученица 4 класса</vt:lpstr>
      <vt:lpstr>В Красную книгу Ростовской области заносят объекты животного и растительного мира, постоянно или временно обитающие или произрастающие в естественных условиях на территории области, которые подлежат особой охране.</vt:lpstr>
      <vt:lpstr>Слайд 3</vt:lpstr>
      <vt:lpstr>Слайд 4</vt:lpstr>
      <vt:lpstr>  Дрофа  Как гнездящаяся птица под угрозой исчезновения.                                            </vt:lpstr>
      <vt:lpstr>СТЕПНОЙ ОРЁЛ живёт в юго-восточных районах области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Oleg</dc:creator>
  <cp:lastModifiedBy>Oleg</cp:lastModifiedBy>
  <cp:revision>8</cp:revision>
  <dcterms:created xsi:type="dcterms:W3CDTF">2019-10-02T12:34:01Z</dcterms:created>
  <dcterms:modified xsi:type="dcterms:W3CDTF">2019-10-02T13:54:09Z</dcterms:modified>
</cp:coreProperties>
</file>