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1" r:id="rId2"/>
    <p:sldId id="272" r:id="rId3"/>
    <p:sldId id="269" r:id="rId4"/>
    <p:sldId id="273" r:id="rId5"/>
    <p:sldId id="275" r:id="rId6"/>
    <p:sldId id="270" r:id="rId7"/>
    <p:sldId id="26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6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472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71787-A442-4D7C-8D00-BAA6D88CF99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08C55-D1DB-49EF-95EE-AE9ACB3455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08C55-D1DB-49EF-95EE-AE9ACB3455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C3327-F318-4693-910F-02C8C7979ECD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36DCD-2BBE-441B-A308-C8AFE1B3D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40;&#1041;&#1054;&#1058;&#1040;\&#1082;&#1090;&#1086;%20&#1074;%20&#1090;&#1077;&#1088;&#1077;&#1084;&#1086;&#1095;&#1082;&#1077;%20&#1078;&#1080;&#1074;&#1105;&#1090;\&#1082;&#1090;&#1086;%20&#1074;%20&#1090;&#1077;&#1088;&#1077;&#1084;&#1086;&#1095;&#1082;&#1077;%20&#1078;&#1080;&#1074;&#1105;&#1090;\&#1089;&#1090;&#1091;&#1082;%20&#1074;%20&#1076;&#1074;&#1077;&#1088;&#1100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40;&#1041;&#1054;&#1058;&#1040;\&#1082;&#1090;&#1086;%20&#1074;%20&#1090;&#1077;&#1088;&#1077;&#1084;&#1086;&#1095;&#1082;&#1077;%20&#1078;&#1080;&#1074;&#1105;&#1090;\&#1082;&#1090;&#1086;%20&#1074;%20&#1090;&#1077;&#1088;&#1077;&#1084;&#1086;&#1095;&#1082;&#1077;%20&#1078;&#1080;&#1074;&#1105;&#1090;\&#1082;&#1086;&#1090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40;&#1041;&#1054;&#1058;&#1040;\&#1082;&#1090;&#1086;%20&#1074;%20&#1090;&#1077;&#1088;&#1077;&#1084;&#1086;&#1095;&#1082;&#1077;%20&#1078;&#1080;&#1074;&#1105;&#1090;\&#1082;&#1090;&#1086;%20&#1074;%20&#1090;&#1077;&#1088;&#1077;&#1084;&#1086;&#1095;&#1082;&#1077;%20&#1078;&#1080;&#1074;&#1105;&#1090;\&#1087;&#1077;&#1090;&#1091;&#1093;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40;&#1041;&#1054;&#1058;&#1040;\&#1082;&#1090;&#1086;%20&#1074;%20&#1090;&#1077;&#1088;&#1077;&#1084;&#1086;&#1095;&#1082;&#1077;%20&#1078;&#1080;&#1074;&#1105;&#1090;\&#1082;&#1090;&#1086;%20&#1074;%20&#1090;&#1077;&#1088;&#1077;&#1084;&#1086;&#1095;&#1082;&#1077;%20&#1078;&#1080;&#1074;&#1105;&#1090;\&#1079;&#1074;&#1086;&#1085;&#1086;&#1095;&#1077;&#1082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40;&#1041;&#1054;&#1058;&#1040;\&#1082;&#1090;&#1086;%20&#1074;%20&#1090;&#1077;&#1088;&#1077;&#1084;&#1086;&#1095;&#1082;&#1077;%20&#1078;&#1080;&#1074;&#1105;&#1090;\&#1082;&#1090;&#1086;%20&#1074;%20&#1090;&#1077;&#1088;&#1077;&#1084;&#1086;&#1095;&#1082;&#1077;%20&#1078;&#1080;&#1074;&#1105;&#1090;\&#9835;_Zvuki-Stuk_kopit_i_rzhanie_loshadey....mp3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детский сад общеразвивающего вида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 119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147248" cy="41044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«Кто в теремочке живёт?»</a:t>
            </a:r>
          </a:p>
          <a:p>
            <a:pPr algn="ctr">
              <a:buNone/>
            </a:pPr>
            <a:endParaRPr lang="ru-RU" sz="5400" dirty="0">
              <a:solidFill>
                <a:srgbClr val="FFC000"/>
              </a:solidFill>
            </a:endParaRPr>
          </a:p>
          <a:p>
            <a:pPr algn="ctr">
              <a:buNone/>
            </a:pPr>
            <a:endParaRPr lang="ru-RU" sz="5400" dirty="0" smtClean="0">
              <a:solidFill>
                <a:srgbClr val="FFC000"/>
              </a:solidFill>
            </a:endParaRPr>
          </a:p>
          <a:p>
            <a:pPr algn="r">
              <a:buNone/>
            </a:pPr>
            <a:r>
              <a:rPr lang="ru-RU" sz="1400" dirty="0" smtClean="0">
                <a:solidFill>
                  <a:srgbClr val="FFC000"/>
                </a:solidFill>
              </a:rPr>
              <a:t>Выполнила: </a:t>
            </a:r>
          </a:p>
          <a:p>
            <a:pPr algn="r">
              <a:buNone/>
            </a:pPr>
            <a:r>
              <a:rPr lang="ru-RU" sz="1400" dirty="0" smtClean="0">
                <a:solidFill>
                  <a:srgbClr val="FFC000"/>
                </a:solidFill>
              </a:rPr>
              <a:t>воспитатель </a:t>
            </a:r>
            <a:r>
              <a:rPr lang="ru-RU" sz="1400" dirty="0" smtClean="0">
                <a:solidFill>
                  <a:srgbClr val="FFC000"/>
                </a:solidFill>
              </a:rPr>
              <a:t>ГБДОУ </a:t>
            </a:r>
            <a:r>
              <a:rPr lang="ru-RU" sz="1400" dirty="0" smtClean="0">
                <a:solidFill>
                  <a:srgbClr val="FFC000"/>
                </a:solidFill>
              </a:rPr>
              <a:t>ДС </a:t>
            </a:r>
            <a:r>
              <a:rPr lang="ru-RU" sz="1400" dirty="0" smtClean="0">
                <a:solidFill>
                  <a:srgbClr val="FFC000"/>
                </a:solidFill>
              </a:rPr>
              <a:t>№119 </a:t>
            </a:r>
            <a:endParaRPr lang="ru-RU" sz="1400" dirty="0" smtClean="0">
              <a:solidFill>
                <a:srgbClr val="FFC000"/>
              </a:solidFill>
            </a:endParaRPr>
          </a:p>
          <a:p>
            <a:pPr algn="r">
              <a:buNone/>
            </a:pPr>
            <a:r>
              <a:rPr lang="ru-RU" sz="1400" dirty="0" err="1" smtClean="0">
                <a:solidFill>
                  <a:srgbClr val="FFC000"/>
                </a:solidFill>
              </a:rPr>
              <a:t>Аскерова</a:t>
            </a:r>
            <a:r>
              <a:rPr lang="ru-RU" sz="1400" dirty="0" smtClean="0">
                <a:solidFill>
                  <a:srgbClr val="FFC000"/>
                </a:solidFill>
              </a:rPr>
              <a:t> И.В.</a:t>
            </a:r>
            <a:endParaRPr lang="ru-RU" sz="1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малышам\Новая папка\F1nNXu5-Jx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стук в две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23928" y="40770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малышам\Новая папка\motto.net.ua-527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5436096" cy="4077072"/>
          </a:xfrm>
          <a:prstGeom prst="rect">
            <a:avLst/>
          </a:prstGeom>
          <a:noFill/>
        </p:spPr>
      </p:pic>
      <p:pic>
        <p:nvPicPr>
          <p:cNvPr id="5122" name="Picture 2" descr="E:\малышам\Новая папка\post-148096-137017774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276872"/>
            <a:ext cx="3186354" cy="4248472"/>
          </a:xfrm>
          <a:prstGeom prst="rect">
            <a:avLst/>
          </a:prstGeom>
          <a:noFill/>
        </p:spPr>
      </p:pic>
      <p:pic>
        <p:nvPicPr>
          <p:cNvPr id="4" name="ко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0039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ou17.ivlan.net/?q=sites/dou17.ivlan.net/files/styles/medium/public/page_images/%D1%81%D0%B0%D0%B4%20%E2%84%9617f_html_m10b8a4c6_0.jpg&amp;itok=WbW5lI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3500462" cy="4846794"/>
          </a:xfrm>
          <a:prstGeom prst="rect">
            <a:avLst/>
          </a:prstGeom>
          <a:noFill/>
        </p:spPr>
      </p:pic>
      <p:pic>
        <p:nvPicPr>
          <p:cNvPr id="3" name="пету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588224" y="630932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User\Desktop\2017-god-krasnogo-ognennogo-petuha-petuh-simvol-2017-goda-petuh-ptica-p72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60" y="2901207"/>
            <a:ext cx="5715040" cy="395679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ПК\Desktop\малышам\Новая папка\VIMdSR5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20747" cy="5040560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ПК\Desktop\малышам\Новая папка\113151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924" y="2132856"/>
            <a:ext cx="3505076" cy="4496487"/>
          </a:xfrm>
          <a:prstGeom prst="rect">
            <a:avLst/>
          </a:prstGeom>
          <a:noFill/>
        </p:spPr>
      </p:pic>
      <p:pic>
        <p:nvPicPr>
          <p:cNvPr id="6" name="звоноч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74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малышам\Новая папка\friendship-and-flowers-by-donald-zol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малышам\Новая папка\F1nNXu5-Jx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34" y="0"/>
            <a:ext cx="9129566" cy="6741368"/>
          </a:xfrm>
          <a:prstGeom prst="rect">
            <a:avLst/>
          </a:prstGeom>
          <a:noFill/>
        </p:spPr>
      </p:pic>
      <p:pic>
        <p:nvPicPr>
          <p:cNvPr id="5" name="♫_Zvuki-Stuk_kopit_i_rzhanie_loshadey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23928" y="40050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9"/>
            <a:ext cx="8229600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  Спасибо за внимание!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33</Words>
  <Application>Microsoft Office PowerPoint</Application>
  <PresentationFormat>Экран (4:3)</PresentationFormat>
  <Paragraphs>9</Paragraphs>
  <Slides>8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бюджетное дошкольное образовательное учреждение детский сад общеразвивающего вида № 119  г. Санкт-Петербург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ПользовательПК</dc:creator>
  <cp:lastModifiedBy>User</cp:lastModifiedBy>
  <cp:revision>52</cp:revision>
  <dcterms:created xsi:type="dcterms:W3CDTF">2015-03-26T06:02:58Z</dcterms:created>
  <dcterms:modified xsi:type="dcterms:W3CDTF">2019-04-30T08:10:38Z</dcterms:modified>
</cp:coreProperties>
</file>