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9" r:id="rId3"/>
    <p:sldId id="270" r:id="rId4"/>
    <p:sldId id="273" r:id="rId5"/>
    <p:sldId id="274" r:id="rId6"/>
    <p:sldId id="271" r:id="rId7"/>
    <p:sldId id="275" r:id="rId8"/>
    <p:sldId id="272" r:id="rId9"/>
    <p:sldId id="276" r:id="rId10"/>
    <p:sldId id="277" r:id="rId11"/>
    <p:sldId id="279" r:id="rId12"/>
    <p:sldId id="280" r:id="rId13"/>
    <p:sldId id="283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29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535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678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02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447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913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261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294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930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848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129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947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88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emf"/><Relationship Id="rId4" Type="http://schemas.openxmlformats.org/officeDocument/2006/relationships/package" Target="../embeddings/______Microsoft_PowerPoint2.sldx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4.emf"/><Relationship Id="rId4" Type="http://schemas.openxmlformats.org/officeDocument/2006/relationships/package" Target="../embeddings/______Microsoft_PowerPoint3.sld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______Microsoft_PowerPoint1.sld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429000"/>
            <a:ext cx="8568952" cy="1396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Малявко Юлия Владимировна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математики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АОУ СОШ 14 г. Долгопрудного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79556" y="764704"/>
            <a:ext cx="913344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anose="03010101010201010101" pitchFamily="66" charset="0"/>
              </a:rPr>
              <a:t>Методика формирования </a:t>
            </a:r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anose="03010101010201010101" pitchFamily="66" charset="0"/>
            </a:endParaRPr>
          </a:p>
          <a:p>
            <a:pPr algn="ctr">
              <a:buNone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anose="03010101010201010101" pitchFamily="66" charset="0"/>
              </a:rPr>
              <a:t>проективных 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anose="03010101010201010101" pitchFamily="66" charset="0"/>
              </a:rPr>
              <a:t>представлений </a:t>
            </a:r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anose="03010101010201010101" pitchFamily="66" charset="0"/>
            </a:endParaRPr>
          </a:p>
          <a:p>
            <a:pPr algn="ctr">
              <a:buNone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anose="03010101010201010101" pitchFamily="66" charset="0"/>
              </a:rPr>
              <a:t>у 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anose="03010101010201010101" pitchFamily="66" charset="0"/>
              </a:rPr>
              <a:t>обучающихся 5-6 классов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35496" y="5108147"/>
            <a:ext cx="9313046" cy="1890001"/>
            <a:chOff x="-1488372" y="4083609"/>
            <a:chExt cx="12131096" cy="2883398"/>
          </a:xfrm>
        </p:grpSpPr>
        <p:pic>
          <p:nvPicPr>
            <p:cNvPr id="8195" name="Picture 3" descr="F:\Ю.В.М\IMG_20190410_093710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771"/>
            <a:stretch/>
          </p:blipFill>
          <p:spPr bwMode="auto">
            <a:xfrm>
              <a:off x="-1488372" y="4083609"/>
              <a:ext cx="4231633" cy="280013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F:\Ю.В.М\IMG_20190410_093408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35" t="4210" r="9626" b="4009"/>
            <a:stretch/>
          </p:blipFill>
          <p:spPr bwMode="auto">
            <a:xfrm>
              <a:off x="2451103" y="4131287"/>
              <a:ext cx="3276600" cy="2835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F:\Ю.В.М\IMG_20190410_093008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44" t="37923" r="-6944" b="20411"/>
            <a:stretch/>
          </p:blipFill>
          <p:spPr bwMode="auto">
            <a:xfrm>
              <a:off x="5452608" y="4083609"/>
              <a:ext cx="5190116" cy="288339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7807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08720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Дальнейшее накопление опыта в изображении осуществляется при выполнении упражнений следующего характера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«Исправь изображение»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202662"/>
              </p:ext>
            </p:extLst>
          </p:nvPr>
        </p:nvGraphicFramePr>
        <p:xfrm>
          <a:off x="2286000" y="3284984"/>
          <a:ext cx="4572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Слайд" r:id="rId4" imgW="4570610" imgH="3427576" progId="PowerPoint.Slide.12">
                  <p:embed/>
                </p:oleObj>
              </mc:Choice>
              <mc:Fallback>
                <p:oleObj name="Слайд" r:id="rId4" imgW="4570610" imgH="3427576" progId="PowerPoint.Slide.12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284984"/>
                        <a:ext cx="4572000" cy="342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867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01765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«Дострой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Line 4"/>
          <p:cNvSpPr>
            <a:spLocks noChangeShapeType="1"/>
          </p:cNvSpPr>
          <p:nvPr/>
        </p:nvSpPr>
        <p:spPr bwMode="auto">
          <a:xfrm>
            <a:off x="894341" y="2610118"/>
            <a:ext cx="21605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3054929" y="2610118"/>
            <a:ext cx="720725" cy="14398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1615066" y="4049980"/>
            <a:ext cx="2159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894341" y="2610118"/>
            <a:ext cx="720725" cy="14398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7596336" y="1962418"/>
            <a:ext cx="0" cy="20875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 flipV="1">
            <a:off x="7596336" y="3329255"/>
            <a:ext cx="719137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H="1">
            <a:off x="5364311" y="4049980"/>
            <a:ext cx="22320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846517" y="4725144"/>
            <a:ext cx="1441450" cy="1439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428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05" y="838721"/>
            <a:ext cx="91234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изображение на выполнение требований к чертежу»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1972688"/>
              </p:ext>
            </p:extLst>
          </p:nvPr>
        </p:nvGraphicFramePr>
        <p:xfrm>
          <a:off x="2411760" y="2924944"/>
          <a:ext cx="4572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" name="Слайд" r:id="rId4" imgW="4570610" imgH="3427576" progId="PowerPoint.Slide.12">
                  <p:embed/>
                </p:oleObj>
              </mc:Choice>
              <mc:Fallback>
                <p:oleObj name="Слайд" r:id="rId4" imgW="4570610" imgH="3427576" progId="PowerPoint.Slide.12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2924944"/>
                        <a:ext cx="4572000" cy="342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747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RECT~1\AppData\Local\Temp\Rar$DRa0.335\20190618_1842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14580"/>
            <a:ext cx="6012160" cy="29225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Users\DIRECT~1\AppData\Local\Temp\Rar$DRa0.718\20190618_1841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60" y="476672"/>
            <a:ext cx="6156176" cy="29925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32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067" y="1065510"/>
            <a:ext cx="913344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anose="03010101010201010101" pitchFamily="66" charset="0"/>
              </a:rPr>
              <a:t>Благодарю за внимание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anose="03010101010201010101" pitchFamily="66" charset="0"/>
            </a:endParaRPr>
          </a:p>
        </p:txBody>
      </p:sp>
      <p:pic>
        <p:nvPicPr>
          <p:cNvPr id="3" name="Picture 2" descr="F:\Ю.В.М\IMG_20190410_09305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05" b="8854"/>
          <a:stretch/>
        </p:blipFill>
        <p:spPr bwMode="auto">
          <a:xfrm>
            <a:off x="2627784" y="2274435"/>
            <a:ext cx="4214377" cy="30591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48285">
            <a:off x="6212806" y="4228476"/>
            <a:ext cx="3087898" cy="1736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Пикас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83868">
            <a:off x="343865" y="3412594"/>
            <a:ext cx="2141679" cy="3187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67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33123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Под проективными представлениями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понимать не только умение </a:t>
            </a:r>
            <a:r>
              <a:rPr lang="ru-RU" sz="36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выполнять изобра</a:t>
            </a:r>
            <a:r>
              <a:rPr lang="ru-RU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жение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плоских фигур и пространственных тел, но и умение </a:t>
            </a:r>
            <a:r>
              <a:rPr lang="ru-RU" sz="36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читать чертеж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</a:t>
            </a:r>
            <a:r>
              <a:rPr lang="ru-RU" sz="36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создавать в сознании образ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которым можно мысленно оперировать.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988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Формирование умения «ВИДЕТЬ»</a:t>
            </a:r>
            <a:endParaRPr lang="ru-RU" sz="48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98" y="1240160"/>
            <a:ext cx="9130601" cy="3701008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 первом этапе работа по формированию умения «видеть» происходит на основе наблюдения предметов и моделей. Упражнения по данному этапу можно разделить на 3 типа: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умения видеть предмет и анализировать увиденное при условии, что положение объекта и наблюдателя не изменяются; </a:t>
            </a:r>
          </a:p>
        </p:txBody>
      </p:sp>
      <p:pic>
        <p:nvPicPr>
          <p:cNvPr id="9218" name="Picture 2" descr="F:\Ю.В.М\IMG_20190410_0929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82" b="30712"/>
          <a:stretch/>
        </p:blipFill>
        <p:spPr bwMode="auto">
          <a:xfrm>
            <a:off x="1708520" y="5131912"/>
            <a:ext cx="5311752" cy="1681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1498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Формирование умения «ВИДЕТЬ»</a:t>
            </a:r>
            <a:endParaRPr lang="ru-RU" sz="48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6104" y="1922056"/>
            <a:ext cx="8892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умения видеть предмет и анализировать увиденное при условии, что положение объекта и наблюдателя может изменяться; </a:t>
            </a:r>
          </a:p>
        </p:txBody>
      </p:sp>
      <p:pic>
        <p:nvPicPr>
          <p:cNvPr id="4" name="Picture 4" descr="F:\Ю.В.М\IMG_20190410_0930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4" t="37923" r="-6944" b="20411"/>
          <a:stretch/>
        </p:blipFill>
        <p:spPr bwMode="auto">
          <a:xfrm>
            <a:off x="1979712" y="4368202"/>
            <a:ext cx="5400600" cy="25617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45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1498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Формирование умения «ВИДЕТЬ»</a:t>
            </a:r>
            <a:endParaRPr lang="ru-RU" sz="48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704" y="1628800"/>
            <a:ext cx="8820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умений определять взаимное расположение объекта и наблюдателя так, чтобы увиденное удовлетворяло некоторым заданным условиям.</a:t>
            </a:r>
          </a:p>
        </p:txBody>
      </p:sp>
      <p:pic>
        <p:nvPicPr>
          <p:cNvPr id="10242" name="Picture 2" descr="F:\Ю.В.М\IMG_20190410_09305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05" b="8854"/>
          <a:stretch/>
        </p:blipFill>
        <p:spPr bwMode="auto">
          <a:xfrm>
            <a:off x="2195736" y="3898271"/>
            <a:ext cx="4214377" cy="30591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69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3370386"/>
          </a:xfrm>
        </p:spPr>
        <p:txBody>
          <a:bodyPr>
            <a:noAutofit/>
          </a:bodyPr>
          <a:lstStyle/>
          <a:p>
            <a:pPr lvl="0" algn="just"/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втором этапе формирования умения «видеть» сопоставляются предметы окружающего мира, модели геометрических фигур и тел, их изображения, в процессе чего формируется умение «видеть», понимать и анализировать изображенное. </a:t>
            </a:r>
            <a:b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0514885"/>
              </p:ext>
            </p:extLst>
          </p:nvPr>
        </p:nvGraphicFramePr>
        <p:xfrm>
          <a:off x="1907704" y="3104964"/>
          <a:ext cx="4944549" cy="3708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8" name="Слайд" r:id="rId4" imgW="4570610" imgH="3427576" progId="PowerPoint.Slide.12">
                  <p:embed/>
                </p:oleObj>
              </mc:Choice>
              <mc:Fallback>
                <p:oleObj name="Слайд" r:id="rId4" imgW="4570610" imgH="3427576" progId="PowerPoint.Slide.12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3104964"/>
                        <a:ext cx="4944549" cy="3708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-41362" y="116632"/>
            <a:ext cx="9144000" cy="292494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заданиях первого типа по определенному видению модели надо искать соответствующее изображение.</a:t>
            </a:r>
          </a:p>
          <a:p>
            <a:pPr algn="just"/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заданиях второго типа, наоборот, по заданному изображению надо определить взаимное расположение модели и наблюдателя. 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251520" y="4437112"/>
            <a:ext cx="8518607" cy="2376264"/>
            <a:chOff x="-108520" y="4061543"/>
            <a:chExt cx="8518607" cy="2376264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960" y="4077072"/>
              <a:ext cx="4198127" cy="236073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8520" y="4061543"/>
              <a:ext cx="4198126" cy="236073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327442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третьем этапе происходит накопление опыта в изображении пространственных тел 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208823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Сначала рассматриваются упражнения, направленные на формирование умения передавать объемный характер изображения, используя штриховую линию</a:t>
            </a:r>
          </a:p>
        </p:txBody>
      </p:sp>
      <p:pic>
        <p:nvPicPr>
          <p:cNvPr id="4" name="Рисунок 15" descr="САльвадор Дали. Сфер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146004"/>
            <a:ext cx="227647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3" descr="C:\Documents and Settings\Varvara\Мои документы\Мои рисунки\img3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133836"/>
            <a:ext cx="2260029" cy="2107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Пикас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163" y="3961457"/>
            <a:ext cx="1656184" cy="2464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340768"/>
            <a:ext cx="911042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формируется умение изображать по образцу  с применением алгоритма пошагового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9775" y="4345044"/>
            <a:ext cx="1280740" cy="1296144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77967" y="4345044"/>
            <a:ext cx="1280740" cy="1296144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65999" y="4126376"/>
            <a:ext cx="1280740" cy="1296144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4427984" y="4077072"/>
            <a:ext cx="1643062" cy="1564116"/>
          </a:xfrm>
          <a:prstGeom prst="cube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Куб 14"/>
          <p:cNvSpPr/>
          <p:nvPr/>
        </p:nvSpPr>
        <p:spPr>
          <a:xfrm>
            <a:off x="6605843" y="4077072"/>
            <a:ext cx="1619101" cy="1571055"/>
          </a:xfrm>
          <a:prstGeom prst="cube">
            <a:avLst>
              <a:gd name="adj" fmla="val 24245"/>
            </a:avLst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008996" y="4077072"/>
            <a:ext cx="0" cy="134544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 flipV="1">
            <a:off x="6970307" y="5302775"/>
            <a:ext cx="1254637" cy="14083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6605843" y="5302775"/>
            <a:ext cx="403153" cy="345353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19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224</Words>
  <Application>Microsoft Office PowerPoint</Application>
  <PresentationFormat>Экран (4:3)</PresentationFormat>
  <Paragraphs>26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Monotype Corsiva</vt:lpstr>
      <vt:lpstr>Times New Roman</vt:lpstr>
      <vt:lpstr>Тема Office</vt:lpstr>
      <vt:lpstr>Слайд</vt:lpstr>
      <vt:lpstr>Презентация PowerPoint</vt:lpstr>
      <vt:lpstr>Презентация PowerPoint</vt:lpstr>
      <vt:lpstr>Формирование умения «ВИДЕТЬ»</vt:lpstr>
      <vt:lpstr>Презентация PowerPoint</vt:lpstr>
      <vt:lpstr>Презентация PowerPoint</vt:lpstr>
      <vt:lpstr>На втором этапе формирования умения «видеть» сопоставляются предметы окружающего мира, модели геометрических фигур и тел, их изображения, в процессе чего формируется умение «видеть», понимать и анализировать изображенное.  </vt:lpstr>
      <vt:lpstr>Презентация PowerPoint</vt:lpstr>
      <vt:lpstr>На третьем этапе происходит накопление опыта в изображении пространственных тел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Малявко</dc:creator>
  <cp:lastModifiedBy>1</cp:lastModifiedBy>
  <cp:revision>27</cp:revision>
  <dcterms:created xsi:type="dcterms:W3CDTF">2019-06-14T18:17:28Z</dcterms:created>
  <dcterms:modified xsi:type="dcterms:W3CDTF">2019-10-08T16:20:06Z</dcterms:modified>
</cp:coreProperties>
</file>