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D583F-8367-4C28-BDD8-7E435F4AEABC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9E08B6E-B3F0-4F32-84BF-5C31E6CD41B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D583F-8367-4C28-BDD8-7E435F4AEABC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08B6E-B3F0-4F32-84BF-5C31E6CD41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9E08B6E-B3F0-4F32-84BF-5C31E6CD41B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D583F-8367-4C28-BDD8-7E435F4AEABC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D583F-8367-4C28-BDD8-7E435F4AEABC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9E08B6E-B3F0-4F32-84BF-5C31E6CD41B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D583F-8367-4C28-BDD8-7E435F4AEABC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9E08B6E-B3F0-4F32-84BF-5C31E6CD41B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D8ED583F-8367-4C28-BDD8-7E435F4AEABC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08B6E-B3F0-4F32-84BF-5C31E6CD41B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D583F-8367-4C28-BDD8-7E435F4AEABC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9E08B6E-B3F0-4F32-84BF-5C31E6CD41B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D583F-8367-4C28-BDD8-7E435F4AEABC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9E08B6E-B3F0-4F32-84BF-5C31E6CD41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D583F-8367-4C28-BDD8-7E435F4AEABC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9E08B6E-B3F0-4F32-84BF-5C31E6CD41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9E08B6E-B3F0-4F32-84BF-5C31E6CD41B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D583F-8367-4C28-BDD8-7E435F4AEABC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9E08B6E-B3F0-4F32-84BF-5C31E6CD41B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D8ED583F-8367-4C28-BDD8-7E435F4AEABC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D8ED583F-8367-4C28-BDD8-7E435F4AEABC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9E08B6E-B3F0-4F32-84BF-5C31E6CD41B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6.jpeg"/><Relationship Id="rId4" Type="http://schemas.openxmlformats.org/officeDocument/2006/relationships/slide" Target="slide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5.jpeg"/><Relationship Id="rId4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387339"/>
            <a:ext cx="7772400" cy="1470025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bg2">
                    <a:lumMod val="50000"/>
                  </a:schemeClr>
                </a:solidFill>
              </a:rPr>
              <a:t>Образы и мотивы в </a:t>
            </a:r>
            <a:r>
              <a:rPr lang="ru-RU" sz="3600" smtClean="0">
                <a:solidFill>
                  <a:schemeClr val="bg2">
                    <a:lumMod val="50000"/>
                  </a:schemeClr>
                </a:solidFill>
              </a:rPr>
              <a:t>народной </a:t>
            </a:r>
            <a:r>
              <a:rPr lang="ru-RU" sz="3600" smtClean="0">
                <a:solidFill>
                  <a:schemeClr val="bg2">
                    <a:lumMod val="50000"/>
                  </a:schemeClr>
                </a:solidFill>
              </a:rPr>
              <a:t>вышивке</a:t>
            </a:r>
            <a:endParaRPr lang="ru-RU" sz="36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4" name="Picture 3" descr="E:\4260815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3000372"/>
            <a:ext cx="6143668" cy="3034414"/>
          </a:xfrm>
          <a:prstGeom prst="rect">
            <a:avLst/>
          </a:prstGeom>
          <a:noFill/>
        </p:spPr>
      </p:pic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4281752" y="2143116"/>
            <a:ext cx="576000" cy="576000"/>
          </a:xfrm>
          <a:prstGeom prst="actionButtonForwardNext">
            <a:avLst/>
          </a:prstGeom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36"/>
            <a:ext cx="8858312" cy="642958"/>
          </a:xfrm>
        </p:spPr>
        <p:txBody>
          <a:bodyPr>
            <a:noAutofit/>
          </a:bodyPr>
          <a:lstStyle/>
          <a:p>
            <a:r>
              <a:rPr lang="ru-RU" sz="3000" dirty="0" smtClean="0"/>
              <a:t>Какие образы присутствуют на этой вышивке?</a:t>
            </a:r>
            <a:endParaRPr lang="ru-RU" sz="30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714348" y="2285992"/>
            <a:ext cx="4643470" cy="8572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1. </a:t>
            </a: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  <a:hlinkClick r:id="rId2" action="ppaction://hlinksldjump"/>
              </a:rPr>
              <a:t>Птица</a:t>
            </a: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endParaRPr kumimoji="0" lang="ru-RU" sz="3200" strike="noStrike" kern="1200" cap="none" spc="0" normalizeH="0" baseline="0" noProof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Заголовок 1">
            <a:hlinkClick r:id="rId3" action="ppaction://hlinksldjump"/>
          </p:cNvPr>
          <p:cNvSpPr txBox="1">
            <a:spLocks/>
          </p:cNvSpPr>
          <p:nvPr/>
        </p:nvSpPr>
        <p:spPr>
          <a:xfrm>
            <a:off x="714348" y="3357562"/>
            <a:ext cx="4286280" cy="8572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2</a:t>
            </a: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. </a:t>
            </a: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  <a:hlinkClick r:id="rId3" action="ppaction://hlinksldjump"/>
              </a:rPr>
              <a:t>Дерево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714348" y="4500570"/>
            <a:ext cx="3857652" cy="8572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3</a:t>
            </a: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. </a:t>
            </a: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  <a:hlinkClick r:id="rId2" action="ppaction://hlinksldjump"/>
              </a:rPr>
              <a:t>Огонь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9" name="Picture 2" descr="E:\image002.png"/>
          <p:cNvPicPr>
            <a:picLocks noChangeAspect="1" noChangeArrowheads="1"/>
          </p:cNvPicPr>
          <p:nvPr/>
        </p:nvPicPr>
        <p:blipFill>
          <a:blip r:embed="rId4"/>
          <a:srcRect l="65495"/>
          <a:stretch>
            <a:fillRect/>
          </a:stretch>
        </p:blipFill>
        <p:spPr bwMode="auto">
          <a:xfrm>
            <a:off x="5286380" y="1785926"/>
            <a:ext cx="3143272" cy="41121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6842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 какой картинке изображен символ огня?</a:t>
            </a:r>
            <a:endParaRPr lang="ru-RU" dirty="0"/>
          </a:p>
        </p:txBody>
      </p:sp>
      <p:pic>
        <p:nvPicPr>
          <p:cNvPr id="4" name="Picture 3" descr="E:\i_056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 b="22715"/>
          <a:stretch>
            <a:fillRect/>
          </a:stretch>
        </p:blipFill>
        <p:spPr bwMode="auto">
          <a:xfrm>
            <a:off x="571473" y="3132795"/>
            <a:ext cx="2500329" cy="2439346"/>
          </a:xfrm>
          <a:prstGeom prst="rect">
            <a:avLst/>
          </a:prstGeom>
          <a:noFill/>
        </p:spPr>
      </p:pic>
      <p:pic>
        <p:nvPicPr>
          <p:cNvPr id="5" name="Picture 2" descr="E:\3EqSltHa1UE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 l="37500" r="37500"/>
          <a:stretch>
            <a:fillRect/>
          </a:stretch>
        </p:blipFill>
        <p:spPr bwMode="auto">
          <a:xfrm>
            <a:off x="5929322" y="3143248"/>
            <a:ext cx="2500330" cy="2357454"/>
          </a:xfrm>
          <a:prstGeom prst="rect">
            <a:avLst/>
          </a:prstGeom>
          <a:noFill/>
        </p:spPr>
      </p:pic>
      <p:pic>
        <p:nvPicPr>
          <p:cNvPr id="6" name="Picture 2" descr="E:\image002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6"/>
          <a:srcRect r="72844"/>
          <a:stretch>
            <a:fillRect/>
          </a:stretch>
        </p:blipFill>
        <p:spPr bwMode="auto">
          <a:xfrm>
            <a:off x="3714744" y="3143248"/>
            <a:ext cx="1508277" cy="2364395"/>
          </a:xfrm>
          <a:prstGeom prst="rect">
            <a:avLst/>
          </a:prstGeom>
          <a:noFill/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571472" y="2357430"/>
            <a:ext cx="714380" cy="8572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1.  </a:t>
            </a:r>
            <a:endParaRPr kumimoji="0" lang="ru-RU" sz="4000" b="0" i="0" u="none" strike="noStrike" kern="1200" cap="none" spc="0" normalizeH="0" baseline="0" noProof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3714744" y="2357430"/>
            <a:ext cx="714380" cy="8572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2</a:t>
            </a:r>
            <a:r>
              <a:rPr lang="ru-RU" sz="4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.  </a:t>
            </a:r>
            <a:endParaRPr kumimoji="0" lang="ru-RU" sz="4000" b="0" i="0" u="none" strike="noStrike" kern="1200" cap="none" spc="0" normalizeH="0" baseline="0" noProof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5929322" y="2357430"/>
            <a:ext cx="714380" cy="8572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3</a:t>
            </a:r>
            <a:r>
              <a:rPr lang="ru-RU" sz="4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.  </a:t>
            </a:r>
            <a:endParaRPr kumimoji="0" lang="ru-RU" sz="4000" b="0" i="0" u="none" strike="noStrike" kern="1200" cap="none" spc="0" normalizeH="0" baseline="0" noProof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1752" y="26842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Как изображали землю в народной вышивке?</a:t>
            </a:r>
            <a:endParaRPr lang="ru-RU" dirty="0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42910" y="2143116"/>
            <a:ext cx="2786082" cy="8572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742950" marR="0" lvl="0" indent="-74295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1. 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  <a:hlinkClick r:id="rId2" action="ppaction://hlinksldjump"/>
              </a:rPr>
              <a:t>В виде </a:t>
            </a:r>
          </a:p>
          <a:p>
            <a:pPr marL="742950" marR="0" lvl="0" indent="-74295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  <a:hlinkClick r:id="rId2" action="ppaction://hlinksldjump"/>
              </a:rPr>
              <a:t>дерева  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2428860" y="2000240"/>
            <a:ext cx="4643470" cy="12144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2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. 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  <a:hlinkClick r:id="rId2" action="ppaction://hlinksldjump"/>
              </a:rPr>
              <a:t>В виде зигзагообразных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  <a:hlinkClick r:id="rId2" action="ppaction://hlinksldjump"/>
              </a:rPr>
              <a:t>линий  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7215206" y="2143116"/>
            <a:ext cx="2500330" cy="8572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3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. 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  <a:hlinkClick r:id="rId3" action="ppaction://hlinksldjump"/>
              </a:rPr>
              <a:t>В виде девушки  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1" name="Picture 2" descr="E:\image002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 r="72844"/>
          <a:stretch>
            <a:fillRect/>
          </a:stretch>
        </p:blipFill>
        <p:spPr bwMode="auto">
          <a:xfrm>
            <a:off x="714348" y="3143248"/>
            <a:ext cx="1508277" cy="2364395"/>
          </a:xfrm>
          <a:prstGeom prst="rect">
            <a:avLst/>
          </a:prstGeom>
          <a:noFill/>
        </p:spPr>
      </p:pic>
      <p:pic>
        <p:nvPicPr>
          <p:cNvPr id="12" name="Picture 2" descr="E:\i_056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 l="3809" t="75585" r="66667" b="11435"/>
          <a:stretch>
            <a:fillRect/>
          </a:stretch>
        </p:blipFill>
        <p:spPr bwMode="auto">
          <a:xfrm>
            <a:off x="3071802" y="3143248"/>
            <a:ext cx="3500462" cy="2357454"/>
          </a:xfrm>
          <a:prstGeom prst="rect">
            <a:avLst/>
          </a:prstGeom>
          <a:noFill/>
        </p:spPr>
      </p:pic>
      <p:pic>
        <p:nvPicPr>
          <p:cNvPr id="13" name="Picture 2" descr="E:\004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6"/>
          <a:srcRect l="40064" t="11779" r="38902" b="10817"/>
          <a:stretch>
            <a:fillRect/>
          </a:stretch>
        </p:blipFill>
        <p:spPr bwMode="auto">
          <a:xfrm>
            <a:off x="7286644" y="3071810"/>
            <a:ext cx="1285884" cy="2428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8876" y="26842"/>
            <a:ext cx="8770842" cy="7589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Какие мотивы представлены на этой картинке?</a:t>
            </a:r>
            <a:endParaRPr lang="ru-RU" dirty="0"/>
          </a:p>
        </p:txBody>
      </p:sp>
      <p:pic>
        <p:nvPicPr>
          <p:cNvPr id="4" name="Picture 2" descr="E:\004.jpg"/>
          <p:cNvPicPr>
            <a:picLocks noChangeAspect="1" noChangeArrowheads="1"/>
          </p:cNvPicPr>
          <p:nvPr/>
        </p:nvPicPr>
        <p:blipFill>
          <a:blip r:embed="rId2"/>
          <a:srcRect t="10096" r="-161" b="12499"/>
          <a:stretch>
            <a:fillRect/>
          </a:stretch>
        </p:blipFill>
        <p:spPr bwMode="auto">
          <a:xfrm>
            <a:off x="1071538" y="1714488"/>
            <a:ext cx="7143800" cy="3286148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428596" y="5214950"/>
            <a:ext cx="2786082" cy="8572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742950" marR="0" lvl="0" indent="-74295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1. 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  <a:hlinkClick r:id="rId3" action="ppaction://hlinksldjump"/>
              </a:rPr>
              <a:t>Огонь и </a:t>
            </a:r>
          </a:p>
          <a:p>
            <a:pPr marL="742950" marR="0" lvl="0" indent="-74295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  <a:hlinkClick r:id="rId3" action="ppaction://hlinksldjump"/>
              </a:rPr>
              <a:t>дерево  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786182" y="5072074"/>
            <a:ext cx="1643074" cy="12144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2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. 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  <a:hlinkClick r:id="rId4" action="ppaction://hlinksldjump"/>
              </a:rPr>
              <a:t>Конь и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  <a:hlinkClick r:id="rId4" action="ppaction://hlinksldjump"/>
              </a:rPr>
              <a:t>земля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6572264" y="5286388"/>
            <a:ext cx="1643074" cy="8572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3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. 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  <a:hlinkClick r:id="rId3" action="ppaction://hlinksldjump"/>
              </a:rPr>
              <a:t>Конь и дерево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004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 l="1131" t="10096" r="57932" b="13882"/>
          <a:stretch>
            <a:fillRect/>
          </a:stretch>
        </p:blipFill>
        <p:spPr bwMode="auto">
          <a:xfrm>
            <a:off x="357158" y="2000240"/>
            <a:ext cx="2585058" cy="2928958"/>
          </a:xfrm>
          <a:prstGeom prst="rect">
            <a:avLst/>
          </a:prstGeom>
          <a:noFill/>
        </p:spPr>
      </p:pic>
      <p:pic>
        <p:nvPicPr>
          <p:cNvPr id="5" name="Picture 3" descr="E:\i_056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 b="22715"/>
          <a:stretch>
            <a:fillRect/>
          </a:stretch>
        </p:blipFill>
        <p:spPr bwMode="auto">
          <a:xfrm>
            <a:off x="3280760" y="2000240"/>
            <a:ext cx="3002180" cy="2928957"/>
          </a:xfrm>
          <a:prstGeom prst="rect">
            <a:avLst/>
          </a:prstGeom>
          <a:noFill/>
        </p:spPr>
      </p:pic>
      <p:pic>
        <p:nvPicPr>
          <p:cNvPr id="6" name="Picture 2" descr="E:\image002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6"/>
          <a:srcRect l="65495"/>
          <a:stretch>
            <a:fillRect/>
          </a:stretch>
        </p:blipFill>
        <p:spPr bwMode="auto">
          <a:xfrm>
            <a:off x="6572264" y="2000241"/>
            <a:ext cx="2186764" cy="2928958"/>
          </a:xfrm>
          <a:prstGeom prst="rect">
            <a:avLst/>
          </a:prstGeom>
          <a:noFill/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285720" y="5072074"/>
            <a:ext cx="2643206" cy="8572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742950" marR="0" lvl="0" indent="-74295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1. 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  <a:hlinkClick r:id="rId2" action="ppaction://hlinksldjump"/>
              </a:rPr>
              <a:t>Конь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3286116" y="4929198"/>
            <a:ext cx="3000396" cy="11430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2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. 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  <a:hlinkClick r:id="rId4" action="ppaction://hlinksldjump"/>
              </a:rPr>
              <a:t>Огонь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6572264" y="5072074"/>
            <a:ext cx="2214578" cy="8572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3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. 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  <a:hlinkClick r:id="rId4" action="ppaction://hlinksldjump"/>
              </a:rPr>
              <a:t>Дерево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4286248" y="1000108"/>
            <a:ext cx="571504" cy="50006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455470"/>
            <a:ext cx="8858312" cy="7589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Какой символ означал хранитель домашнего очага?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Ответ неверный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Управляющая кнопка: возврат 4">
            <a:hlinkClick r:id="" action="ppaction://hlinkshowjump?jump=lastslideviewed" highlightClick="1"/>
          </p:cNvPr>
          <p:cNvSpPr/>
          <p:nvPr/>
        </p:nvSpPr>
        <p:spPr>
          <a:xfrm>
            <a:off x="4286248" y="1000108"/>
            <a:ext cx="576000" cy="576000"/>
          </a:xfrm>
          <a:prstGeom prst="actionButtonReturn">
            <a:avLst/>
          </a:prstGeom>
          <a:solidFill>
            <a:schemeClr val="bg1"/>
          </a:solidFill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Тест завершен!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Управляющая кнопка: настраиваемая 3">
            <a:hlinkClick r:id="" action="ppaction://hlinkshowjump?jump=endshow" highlightClick="1"/>
          </p:cNvPr>
          <p:cNvSpPr/>
          <p:nvPr/>
        </p:nvSpPr>
        <p:spPr>
          <a:xfrm>
            <a:off x="4286248" y="1000108"/>
            <a:ext cx="576000" cy="576000"/>
          </a:xfrm>
          <a:prstGeom prst="actionButtonBlank">
            <a:avLst/>
          </a:prstGeom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endParaRPr lang="ru-RU" sz="4000" dirty="0">
              <a:solidFill>
                <a:schemeClr val="tx1">
                  <a:lumMod val="50000"/>
                  <a:lumOff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Другая 2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2A363C"/>
      </a:hlink>
      <a:folHlink>
        <a:srgbClr val="2A363C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166</TotalTime>
  <Words>102</Words>
  <Application>Microsoft Office PowerPoint</Application>
  <PresentationFormat>Экран (4:3)</PresentationFormat>
  <Paragraphs>28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Официальная</vt:lpstr>
      <vt:lpstr>Образы и мотивы в народной вышивке</vt:lpstr>
      <vt:lpstr>Какие образы присутствуют на этой вышивке?</vt:lpstr>
      <vt:lpstr>На какой картинке изображен символ огня?</vt:lpstr>
      <vt:lpstr>Как изображали землю в народной вышивке?</vt:lpstr>
      <vt:lpstr>Какие мотивы представлены на этой картинке?</vt:lpstr>
      <vt:lpstr>Какой символ означал хранитель домашнего очага?</vt:lpstr>
      <vt:lpstr>Ответ неверный</vt:lpstr>
      <vt:lpstr>Тест завершен!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Образы и мотивы в народной вышивке</dc:title>
  <dc:creator>Admin</dc:creator>
  <cp:lastModifiedBy>user</cp:lastModifiedBy>
  <cp:revision>19</cp:revision>
  <dcterms:created xsi:type="dcterms:W3CDTF">2014-04-17T11:26:53Z</dcterms:created>
  <dcterms:modified xsi:type="dcterms:W3CDTF">2019-10-08T09:53:36Z</dcterms:modified>
</cp:coreProperties>
</file>