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D22EC-7C98-43EC-8107-69D83202E9DF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855D7-1432-466C-8547-6824F4A1A5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55D7-1432-466C-8547-6824F4A1A5C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B6A7E45-04B2-4BD0-BF66-D5469461667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4C67514-67E2-4C4A-84C9-74F1FACD4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5880" y="785794"/>
            <a:ext cx="7772400" cy="129857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Образы и мотивы в орнаментах русской народной вышивки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E:\426081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357430"/>
            <a:ext cx="5214974" cy="291790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388" y="5572140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Учитель по ИЗО</a:t>
            </a:r>
          </a:p>
          <a:p>
            <a:r>
              <a:rPr lang="ru-RU" dirty="0" smtClean="0"/>
              <a:t>Никулина М.Г.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42910" y="71414"/>
            <a:ext cx="8215370" cy="3357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ct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57200" lvl="0" indent="-457200">
              <a:spcBef>
                <a:spcPct val="20000"/>
              </a:spcBef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Орнамент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– это узор, основанный на повторе и чередовании составляющих его элементов.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вышивках воплощались древние народные символы и обряды.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E:\2003214_russe_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714620"/>
            <a:ext cx="7510149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-71462"/>
            <a:ext cx="7643866" cy="3000396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</a:pPr>
            <a:endParaRPr lang="ru-RU" sz="2400" u="sng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Солнце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, по народным представлениям праведное и чистое, противопоставлялось всему злому, нечистому. </a:t>
            </a:r>
          </a:p>
          <a:p>
            <a:pPr marL="0" indent="0" eaLnBrk="1" hangingPunct="1">
              <a:buFontTx/>
              <a:buNone/>
            </a:pP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К нему обращались с молитвами о плодородии и благоденствии. Изображалось оно окружностью, цветком. 	 </a:t>
            </a:r>
          </a:p>
          <a:p>
            <a:pPr marL="0" indent="0" eaLnBrk="1" hangingPunct="1">
              <a:buFontTx/>
              <a:buNone/>
            </a:pPr>
            <a:endParaRPr lang="ru-RU" sz="24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E:\352109_FIpQh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1375" y="2643182"/>
            <a:ext cx="7289715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71538" y="428604"/>
            <a:ext cx="7643866" cy="3643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Земля</a:t>
            </a:r>
            <a:r>
              <a:rPr kumimoji="0" lang="ru-RU" sz="2400" i="0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зображали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ее в виде женской фигуры с птицами в поднятых руках, внутри которой произрастало дерево, а у ног или по краю одежды проходила зубчатая линия, изображающая воду.</a:t>
            </a:r>
          </a:p>
        </p:txBody>
      </p:sp>
      <p:pic>
        <p:nvPicPr>
          <p:cNvPr id="3074" name="Picture 2" descr="E:\vernisage-1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14554"/>
            <a:ext cx="6643734" cy="3928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71538" y="500042"/>
            <a:ext cx="8401080" cy="1165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Хранителем домашнего очага считался </a:t>
            </a: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конь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как самое сильное домашнее животное. </a:t>
            </a:r>
          </a:p>
          <a:p>
            <a:pPr marL="0" marR="0" lvl="0" indent="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85926"/>
            <a:ext cx="7132322" cy="4245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71538" y="500042"/>
            <a:ext cx="7858180" cy="1643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распространенным героем русских вышивок была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птица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Считалось, что птица приносит добро человеку,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знак согласия, любви и мира в доме. </a:t>
            </a:r>
          </a:p>
        </p:txBody>
      </p:sp>
      <p:pic>
        <p:nvPicPr>
          <p:cNvPr id="5122" name="Picture 2" descr="E:\a.slvysh.f01.jpg"/>
          <p:cNvPicPr>
            <a:picLocks noChangeAspect="1" noChangeArrowheads="1"/>
          </p:cNvPicPr>
          <p:nvPr/>
        </p:nvPicPr>
        <p:blipFill>
          <a:blip r:embed="rId2"/>
          <a:srcRect l="1250" t="35289"/>
          <a:stretch>
            <a:fillRect/>
          </a:stretch>
        </p:blipFill>
        <p:spPr bwMode="auto">
          <a:xfrm>
            <a:off x="1214414" y="2714620"/>
            <a:ext cx="7289002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43005" y="142852"/>
            <a:ext cx="8143903" cy="2000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Дерево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было символом жизни, единства рода, его продолжением и благополучием. </a:t>
            </a:r>
          </a:p>
        </p:txBody>
      </p:sp>
      <p:pic>
        <p:nvPicPr>
          <p:cNvPr id="6146" name="Picture 2" descr="E:\image0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708" y="2571744"/>
            <a:ext cx="7453258" cy="33645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71538" y="571480"/>
            <a:ext cx="7858180" cy="1022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Сила воды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изображалась в виде водоплавающих птиц, а сами воды – в виде зигзагообразных полосок.</a:t>
            </a:r>
          </a:p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E:\3EqSltHa1U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14554"/>
            <a:ext cx="7429552" cy="1584408"/>
          </a:xfrm>
          <a:prstGeom prst="rect">
            <a:avLst/>
          </a:prstGeom>
          <a:noFill/>
        </p:spPr>
      </p:pic>
      <p:pic>
        <p:nvPicPr>
          <p:cNvPr id="8194" name="Picture 2" descr="E:\i_056.jpg"/>
          <p:cNvPicPr>
            <a:picLocks noChangeAspect="1" noChangeArrowheads="1"/>
          </p:cNvPicPr>
          <p:nvPr/>
        </p:nvPicPr>
        <p:blipFill>
          <a:blip r:embed="rId3"/>
          <a:srcRect t="75585" b="11435"/>
          <a:stretch>
            <a:fillRect/>
          </a:stretch>
        </p:blipFill>
        <p:spPr bwMode="auto">
          <a:xfrm>
            <a:off x="1214414" y="4643446"/>
            <a:ext cx="7500992" cy="1214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00110" y="571480"/>
            <a:ext cx="7543856" cy="10937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Огонь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почитался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как оберег, очистительная сила, изображался в образе птицы с блестящими радужными красками оперенья и роскошным хвостом, пышущим жаром. </a:t>
            </a:r>
          </a:p>
          <a:p>
            <a:pPr marL="0" marR="0" lvl="0" indent="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E:\i_056.jpg"/>
          <p:cNvPicPr>
            <a:picLocks noChangeAspect="1" noChangeArrowheads="1"/>
          </p:cNvPicPr>
          <p:nvPr/>
        </p:nvPicPr>
        <p:blipFill>
          <a:blip r:embed="rId2"/>
          <a:srcRect b="22715"/>
          <a:stretch>
            <a:fillRect/>
          </a:stretch>
        </p:blipFill>
        <p:spPr bwMode="auto">
          <a:xfrm>
            <a:off x="2571736" y="2285992"/>
            <a:ext cx="4372006" cy="38576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</TotalTime>
  <Words>172</Words>
  <Application>Microsoft Office PowerPoint</Application>
  <PresentationFormat>Экран (4:3)</PresentationFormat>
  <Paragraphs>18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Образы и мотивы в орнаментах русской народной вышивки</vt:lpstr>
      <vt:lpstr>Слайд 2</vt:lpstr>
      <vt:lpstr> Солнце, по народным представлениям праведное и чистое, противопоставлялось всему злому, нечистому.  К нему обращались с молитвами о плодородии и благоденствии. Изображалось оно окружностью, цветком.   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Образы и мотивы в орнаментах русской народной вышивке</dc:title>
  <dc:creator>Admin</dc:creator>
  <cp:lastModifiedBy>user</cp:lastModifiedBy>
  <cp:revision>10</cp:revision>
  <dcterms:created xsi:type="dcterms:W3CDTF">2014-04-14T11:36:45Z</dcterms:created>
  <dcterms:modified xsi:type="dcterms:W3CDTF">2019-10-08T09:52:58Z</dcterms:modified>
</cp:coreProperties>
</file>