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1AB22D-D711-4D58-9320-15EEBE8AB2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ACC532-836D-482D-8E96-D9FB54FF22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3306" y="4000504"/>
            <a:ext cx="4143404" cy="100013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2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/>
              <a:t>осень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142984"/>
            <a:ext cx="7000924" cy="171451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3200" dirty="0" smtClean="0"/>
              <a:t>Презентация для детей 1 младшей группы</a:t>
            </a:r>
          </a:p>
          <a:p>
            <a:r>
              <a:rPr lang="ru-RU" sz="3200" dirty="0" smtClean="0"/>
              <a:t>Выполнила воспитатель Н. В. </a:t>
            </a:r>
            <a:r>
              <a:rPr lang="ru-RU" sz="3200" dirty="0" err="1" smtClean="0"/>
              <a:t>Коржова</a:t>
            </a:r>
            <a:endParaRPr lang="ru-RU" sz="3200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500042"/>
            <a:ext cx="3500462" cy="5572164"/>
          </a:xfrm>
        </p:spPr>
        <p:txBody>
          <a:bodyPr>
            <a:normAutofit/>
          </a:bodyPr>
          <a:lstStyle/>
          <a:p>
            <a:pPr fontAlgn="base"/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Содержимое 3" descr="910810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14290"/>
            <a:ext cx="8215370" cy="6357982"/>
          </a:xfrm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500042"/>
            <a:ext cx="3786214" cy="5357850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kartinki-osen-dla-detskogo-sada-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8072494" cy="6357982"/>
          </a:xfr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571480"/>
            <a:ext cx="3686172" cy="535785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4" name="Содержимое 3" descr="kartinki-osen-dla-detskogo-sada-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85729"/>
            <a:ext cx="8215370" cy="6143668"/>
          </a:xfrm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500042"/>
            <a:ext cx="3757610" cy="5500726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124451436.208x2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429684" cy="6286544"/>
          </a:xfrm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500042"/>
            <a:ext cx="3900486" cy="5534998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image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286808" cy="6215106"/>
          </a:xfrm>
        </p:spPr>
      </p:pic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500042"/>
            <a:ext cx="3971924" cy="5357850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64031250_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358246" cy="6143668"/>
          </a:xfrm>
        </p:spPr>
      </p:pic>
    </p:spTree>
  </p:cSld>
  <p:clrMapOvr>
    <a:masterClrMapping/>
  </p:clrMapOvr>
  <p:transition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14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осень</vt:lpstr>
      <vt:lpstr> </vt:lpstr>
      <vt:lpstr> </vt:lpstr>
      <vt:lpstr>Слайд 4</vt:lpstr>
      <vt:lpstr> </vt:lpstr>
      <vt:lpstr> 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Надежда</dc:creator>
  <cp:lastModifiedBy>Надежда</cp:lastModifiedBy>
  <cp:revision>8</cp:revision>
  <dcterms:created xsi:type="dcterms:W3CDTF">2019-09-30T09:50:26Z</dcterms:created>
  <dcterms:modified xsi:type="dcterms:W3CDTF">2019-10-08T10:30:25Z</dcterms:modified>
</cp:coreProperties>
</file>