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9" r:id="rId4"/>
    <p:sldId id="261" r:id="rId5"/>
    <p:sldId id="265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nevnik.ru/" TargetMode="External"/><Relationship Id="rId2" Type="http://schemas.openxmlformats.org/officeDocument/2006/relationships/hyperlink" Target="http://rnd.bebeshka.info/kamensk-shahtinskiy/kruzhki-i-sektsii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500045"/>
          <a:ext cx="8401080" cy="6148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1357322"/>
                <a:gridCol w="1071570"/>
                <a:gridCol w="1143008"/>
                <a:gridCol w="828652"/>
              </a:tblGrid>
              <a:tr h="826639">
                <a:tc>
                  <a:txBody>
                    <a:bodyPr/>
                    <a:lstStyle/>
                    <a:p>
                      <a:r>
                        <a:rPr lang="ru-RU" dirty="0" smtClean="0"/>
                        <a:t>1 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</a:tr>
              <a:tr h="826639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Общий средний балл класса: </a:t>
                      </a:r>
                      <a:r>
                        <a:rPr lang="ru-RU" b="1" dirty="0" smtClean="0"/>
                        <a:t>4,22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4,25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4,19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4,28</a:t>
                      </a:r>
                      <a:endParaRPr lang="ru-RU" dirty="0"/>
                    </a:p>
                  </a:txBody>
                  <a:tcPr/>
                </a:tc>
              </a:tr>
              <a:tr h="826639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Общий % </a:t>
                      </a:r>
                      <a:r>
                        <a:rPr lang="ru-RU" dirty="0" err="1" smtClean="0"/>
                        <a:t>кач</a:t>
                      </a:r>
                      <a:r>
                        <a:rPr lang="ru-RU" dirty="0" smtClean="0"/>
                        <a:t>. </a:t>
                      </a:r>
                      <a:r>
                        <a:rPr lang="ru-RU" dirty="0" err="1" smtClean="0"/>
                        <a:t>зн</a:t>
                      </a:r>
                      <a:r>
                        <a:rPr lang="ru-RU" dirty="0" smtClean="0"/>
                        <a:t>. по предметам: </a:t>
                      </a:r>
                      <a:r>
                        <a:rPr lang="ru-RU" b="1" dirty="0" smtClean="0"/>
                        <a:t>83,14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84,91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81,95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85,21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86,39</a:t>
                      </a:r>
                      <a:endParaRPr lang="ru-RU" dirty="0"/>
                    </a:p>
                  </a:txBody>
                  <a:tcPr/>
                </a:tc>
              </a:tr>
              <a:tr h="826639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Общий СОУ по предметам (%): </a:t>
                      </a:r>
                      <a:r>
                        <a:rPr lang="ru-RU" b="1" dirty="0" smtClean="0"/>
                        <a:t>73,34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74,05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72,37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76,15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75,31</a:t>
                      </a:r>
                      <a:endParaRPr lang="ru-RU" dirty="0"/>
                    </a:p>
                  </a:txBody>
                  <a:tcPr/>
                </a:tc>
              </a:tr>
              <a:tr h="826639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Общий % успеваемости класса: </a:t>
                      </a:r>
                      <a:r>
                        <a:rPr lang="ru-RU" b="1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100</a:t>
                      </a:r>
                      <a:endParaRPr lang="ru-RU" dirty="0"/>
                    </a:p>
                  </a:txBody>
                  <a:tcPr/>
                </a:tc>
              </a:tr>
              <a:tr h="826639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Общий % </a:t>
                      </a:r>
                      <a:r>
                        <a:rPr lang="ru-RU" dirty="0" err="1" smtClean="0"/>
                        <a:t>кач</a:t>
                      </a:r>
                      <a:r>
                        <a:rPr lang="ru-RU" dirty="0" smtClean="0"/>
                        <a:t>. </a:t>
                      </a:r>
                      <a:r>
                        <a:rPr lang="ru-RU" dirty="0" err="1" smtClean="0"/>
                        <a:t>зн</a:t>
                      </a:r>
                      <a:r>
                        <a:rPr lang="ru-RU" dirty="0" smtClean="0"/>
                        <a:t>. класса: </a:t>
                      </a:r>
                      <a:r>
                        <a:rPr lang="ru-RU" b="1" dirty="0" smtClean="0"/>
                        <a:t>57,69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57,69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57,69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65,38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65,38</a:t>
                      </a:r>
                      <a:endParaRPr lang="ru-RU" dirty="0"/>
                    </a:p>
                  </a:txBody>
                  <a:tcPr/>
                </a:tc>
              </a:tr>
              <a:tr h="826639">
                <a:tc>
                  <a:txBody>
                    <a:bodyPr/>
                    <a:lstStyle/>
                    <a:p>
                      <a:r>
                        <a:rPr lang="ru-RU" dirty="0" smtClean="0"/>
                        <a:t>«5» -1 ч</a:t>
                      </a:r>
                    </a:p>
                    <a:p>
                      <a:r>
                        <a:rPr lang="ru-RU" dirty="0" smtClean="0"/>
                        <a:t>«4»- 14 ч</a:t>
                      </a:r>
                    </a:p>
                    <a:p>
                      <a:r>
                        <a:rPr lang="ru-RU" dirty="0" smtClean="0"/>
                        <a:t>«3» -11 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2ч</a:t>
                      </a:r>
                    </a:p>
                    <a:p>
                      <a:r>
                        <a:rPr lang="ru-RU" dirty="0" smtClean="0"/>
                        <a:t>13ч</a:t>
                      </a:r>
                    </a:p>
                    <a:p>
                      <a:r>
                        <a:rPr lang="ru-RU" dirty="0" smtClean="0"/>
                        <a:t>11ч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2ч</a:t>
                      </a:r>
                    </a:p>
                    <a:p>
                      <a:r>
                        <a:rPr lang="ru-RU" dirty="0" smtClean="0"/>
                        <a:t>13ч</a:t>
                      </a:r>
                    </a:p>
                    <a:p>
                      <a:r>
                        <a:rPr lang="ru-RU" dirty="0" smtClean="0"/>
                        <a:t>11ч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4ч</a:t>
                      </a:r>
                    </a:p>
                    <a:p>
                      <a:r>
                        <a:rPr lang="ru-RU" dirty="0" smtClean="0"/>
                        <a:t>13ч</a:t>
                      </a:r>
                    </a:p>
                    <a:p>
                      <a:r>
                        <a:rPr lang="ru-RU" dirty="0" smtClean="0"/>
                        <a:t>9ч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3ч</a:t>
                      </a:r>
                    </a:p>
                    <a:p>
                      <a:r>
                        <a:rPr lang="ru-RU" dirty="0" smtClean="0"/>
                        <a:t>14ч</a:t>
                      </a:r>
                    </a:p>
                    <a:p>
                      <a:r>
                        <a:rPr lang="ru-RU" dirty="0" smtClean="0"/>
                        <a:t>9ч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1143000"/>
          </a:xfrm>
        </p:spPr>
        <p:txBody>
          <a:bodyPr/>
          <a:lstStyle/>
          <a:p>
            <a:r>
              <a:rPr lang="ru-RU" dirty="0" smtClean="0"/>
              <a:t>ГОД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357166"/>
            <a:ext cx="4040188" cy="5768997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Отличники </a:t>
            </a:r>
            <a:r>
              <a:rPr lang="ru-RU" dirty="0" smtClean="0"/>
              <a:t>3 /11,54% </a:t>
            </a:r>
          </a:p>
          <a:p>
            <a:r>
              <a:rPr lang="ru-RU" dirty="0" err="1" smtClean="0"/>
              <a:t>Казаченко</a:t>
            </a:r>
            <a:r>
              <a:rPr lang="ru-RU" dirty="0" smtClean="0"/>
              <a:t> Д.</a:t>
            </a:r>
            <a:br>
              <a:rPr lang="ru-RU" dirty="0" smtClean="0"/>
            </a:br>
            <a:r>
              <a:rPr lang="ru-RU" dirty="0" err="1" smtClean="0"/>
              <a:t>Пышкин</a:t>
            </a:r>
            <a:r>
              <a:rPr lang="ru-RU" dirty="0" smtClean="0"/>
              <a:t> Ю.</a:t>
            </a:r>
            <a:br>
              <a:rPr lang="ru-RU" dirty="0" smtClean="0"/>
            </a:br>
            <a:r>
              <a:rPr lang="ru-RU" dirty="0" err="1" smtClean="0"/>
              <a:t>Срыбная</a:t>
            </a:r>
            <a:r>
              <a:rPr lang="ru-RU" dirty="0" smtClean="0"/>
              <a:t> А.</a:t>
            </a:r>
            <a:br>
              <a:rPr lang="ru-RU" dirty="0" smtClean="0"/>
            </a:br>
            <a:r>
              <a:rPr lang="ru-RU" b="1" dirty="0" smtClean="0"/>
              <a:t>Хорошисты</a:t>
            </a:r>
            <a:r>
              <a:rPr lang="ru-RU" dirty="0" smtClean="0"/>
              <a:t> 14 /53,85% </a:t>
            </a:r>
          </a:p>
          <a:p>
            <a:r>
              <a:rPr lang="ru-RU" dirty="0" err="1" smtClean="0"/>
              <a:t>Болдырев</a:t>
            </a:r>
            <a:r>
              <a:rPr lang="ru-RU" dirty="0" smtClean="0"/>
              <a:t> А.</a:t>
            </a:r>
            <a:br>
              <a:rPr lang="ru-RU" dirty="0" smtClean="0"/>
            </a:br>
            <a:r>
              <a:rPr lang="ru-RU" dirty="0" smtClean="0"/>
              <a:t>Болдырева М.</a:t>
            </a:r>
            <a:br>
              <a:rPr lang="ru-RU" dirty="0" smtClean="0"/>
            </a:br>
            <a:r>
              <a:rPr lang="ru-RU" dirty="0" err="1" smtClean="0"/>
              <a:t>Волченский</a:t>
            </a:r>
            <a:r>
              <a:rPr lang="ru-RU" dirty="0" smtClean="0"/>
              <a:t> М.</a:t>
            </a:r>
            <a:br>
              <a:rPr lang="ru-RU" dirty="0" smtClean="0"/>
            </a:br>
            <a:r>
              <a:rPr lang="ru-RU" dirty="0" err="1" smtClean="0"/>
              <a:t>Воротынцева</a:t>
            </a:r>
            <a:r>
              <a:rPr lang="ru-RU" dirty="0" smtClean="0"/>
              <a:t> Д.</a:t>
            </a:r>
            <a:br>
              <a:rPr lang="ru-RU" dirty="0" smtClean="0"/>
            </a:br>
            <a:r>
              <a:rPr lang="ru-RU" dirty="0" err="1" smtClean="0"/>
              <a:t>Гагулин</a:t>
            </a:r>
            <a:r>
              <a:rPr lang="ru-RU" dirty="0" smtClean="0"/>
              <a:t> Я.</a:t>
            </a:r>
            <a:br>
              <a:rPr lang="ru-RU" dirty="0" smtClean="0"/>
            </a:br>
            <a:r>
              <a:rPr lang="ru-RU" dirty="0" smtClean="0"/>
              <a:t>Жданова А.</a:t>
            </a:r>
            <a:br>
              <a:rPr lang="ru-RU" dirty="0" smtClean="0"/>
            </a:br>
            <a:r>
              <a:rPr lang="ru-RU" dirty="0" err="1" smtClean="0"/>
              <a:t>Костюков</a:t>
            </a:r>
            <a:r>
              <a:rPr lang="ru-RU" dirty="0" smtClean="0"/>
              <a:t> В.</a:t>
            </a:r>
            <a:br>
              <a:rPr lang="ru-RU" dirty="0" smtClean="0"/>
            </a:br>
            <a:r>
              <a:rPr lang="ru-RU" dirty="0" smtClean="0"/>
              <a:t>Кривошеев И.</a:t>
            </a:r>
            <a:br>
              <a:rPr lang="ru-RU" dirty="0" smtClean="0"/>
            </a:br>
            <a:r>
              <a:rPr lang="ru-RU" dirty="0" smtClean="0"/>
              <a:t>Малышев Е.</a:t>
            </a:r>
            <a:br>
              <a:rPr lang="ru-RU" dirty="0" smtClean="0"/>
            </a:br>
            <a:r>
              <a:rPr lang="ru-RU" dirty="0" err="1" smtClean="0"/>
              <a:t>Тыквинская</a:t>
            </a:r>
            <a:r>
              <a:rPr lang="ru-RU" dirty="0" smtClean="0"/>
              <a:t> А.</a:t>
            </a:r>
            <a:br>
              <a:rPr lang="ru-RU" dirty="0" smtClean="0"/>
            </a:br>
            <a:r>
              <a:rPr lang="ru-RU" dirty="0" smtClean="0"/>
              <a:t>Харченко А.</a:t>
            </a:r>
            <a:br>
              <a:rPr lang="ru-RU" dirty="0" smtClean="0"/>
            </a:br>
            <a:r>
              <a:rPr lang="ru-RU" dirty="0" err="1" smtClean="0"/>
              <a:t>Целовальникова</a:t>
            </a:r>
            <a:r>
              <a:rPr lang="ru-RU" dirty="0" smtClean="0"/>
              <a:t> И.</a:t>
            </a:r>
            <a:br>
              <a:rPr lang="ru-RU" dirty="0" smtClean="0"/>
            </a:br>
            <a:r>
              <a:rPr lang="ru-RU" dirty="0" err="1" smtClean="0"/>
              <a:t>Цуканова</a:t>
            </a:r>
            <a:r>
              <a:rPr lang="ru-RU" dirty="0" smtClean="0"/>
              <a:t> С.</a:t>
            </a:r>
            <a:br>
              <a:rPr lang="ru-RU" dirty="0" smtClean="0"/>
            </a:br>
            <a:r>
              <a:rPr lang="ru-RU" dirty="0" err="1" smtClean="0"/>
              <a:t>Челомбиева</a:t>
            </a:r>
            <a:r>
              <a:rPr lang="ru-RU" dirty="0" smtClean="0"/>
              <a:t> Д.</a:t>
            </a:r>
            <a:br>
              <a:rPr lang="ru-RU" dirty="0" smtClean="0"/>
            </a:br>
            <a:r>
              <a:rPr lang="ru-RU" b="1" dirty="0" smtClean="0"/>
              <a:t>Успевающие</a:t>
            </a:r>
            <a:r>
              <a:rPr lang="ru-RU" dirty="0" smtClean="0"/>
              <a:t> 9 /34,62% </a:t>
            </a:r>
          </a:p>
          <a:p>
            <a:r>
              <a:rPr lang="ru-RU" dirty="0" err="1" smtClean="0"/>
              <a:t>Бландов</a:t>
            </a:r>
            <a:r>
              <a:rPr lang="ru-RU" dirty="0" smtClean="0"/>
              <a:t> Д.</a:t>
            </a:r>
            <a:br>
              <a:rPr lang="ru-RU" dirty="0" smtClean="0"/>
            </a:br>
            <a:r>
              <a:rPr lang="ru-RU" dirty="0" err="1" smtClean="0"/>
              <a:t>Галущенко</a:t>
            </a:r>
            <a:r>
              <a:rPr lang="ru-RU" dirty="0" smtClean="0"/>
              <a:t> И.</a:t>
            </a:r>
            <a:br>
              <a:rPr lang="ru-RU" dirty="0" smtClean="0"/>
            </a:br>
            <a:r>
              <a:rPr lang="ru-RU" dirty="0" err="1" smtClean="0"/>
              <a:t>Дашевский</a:t>
            </a:r>
            <a:r>
              <a:rPr lang="ru-RU" dirty="0" smtClean="0"/>
              <a:t> Н.</a:t>
            </a:r>
            <a:br>
              <a:rPr lang="ru-RU" dirty="0" smtClean="0"/>
            </a:br>
            <a:r>
              <a:rPr lang="ru-RU" dirty="0" smtClean="0"/>
              <a:t>Журбенко Д.</a:t>
            </a:r>
            <a:br>
              <a:rPr lang="ru-RU" dirty="0" smtClean="0"/>
            </a:br>
            <a:r>
              <a:rPr lang="ru-RU" dirty="0" err="1" smtClean="0"/>
              <a:t>Леднев</a:t>
            </a:r>
            <a:r>
              <a:rPr lang="ru-RU" dirty="0" smtClean="0"/>
              <a:t> А.</a:t>
            </a:r>
            <a:br>
              <a:rPr lang="ru-RU" dirty="0" smtClean="0"/>
            </a:br>
            <a:r>
              <a:rPr lang="ru-RU" dirty="0" err="1" smtClean="0"/>
              <a:t>Огожельский</a:t>
            </a:r>
            <a:r>
              <a:rPr lang="ru-RU" dirty="0" smtClean="0"/>
              <a:t> В.</a:t>
            </a:r>
            <a:br>
              <a:rPr lang="ru-RU" dirty="0" smtClean="0"/>
            </a:br>
            <a:r>
              <a:rPr lang="ru-RU" dirty="0" smtClean="0"/>
              <a:t>Третьяков Л.</a:t>
            </a:r>
            <a:br>
              <a:rPr lang="ru-RU" dirty="0" smtClean="0"/>
            </a:br>
            <a:r>
              <a:rPr lang="ru-RU" dirty="0" smtClean="0"/>
              <a:t>Цветов Д.</a:t>
            </a:r>
            <a:br>
              <a:rPr lang="ru-RU" dirty="0" smtClean="0"/>
            </a:br>
            <a:r>
              <a:rPr lang="ru-RU" dirty="0" err="1" smtClean="0"/>
              <a:t>Шемет</a:t>
            </a:r>
            <a:r>
              <a:rPr lang="ru-RU" dirty="0" smtClean="0"/>
              <a:t> Н.</a:t>
            </a:r>
            <a:br>
              <a:rPr lang="ru-RU" dirty="0" smtClean="0"/>
            </a:br>
            <a:r>
              <a:rPr lang="ru-RU" dirty="0" smtClean="0"/>
              <a:t>C одной "3" 0 0% Неуспевающие 0 0%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285860"/>
            <a:ext cx="4041775" cy="4840303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Общий средний балл класса: 4,28</a:t>
            </a:r>
          </a:p>
          <a:p>
            <a:r>
              <a:rPr lang="ru-RU" b="1" dirty="0" smtClean="0"/>
              <a:t>Общий % </a:t>
            </a:r>
            <a:r>
              <a:rPr lang="ru-RU" b="1" dirty="0" err="1" smtClean="0"/>
              <a:t>кач</a:t>
            </a:r>
            <a:r>
              <a:rPr lang="ru-RU" b="1" dirty="0" smtClean="0"/>
              <a:t>. </a:t>
            </a:r>
            <a:r>
              <a:rPr lang="ru-RU" b="1" dirty="0" err="1" smtClean="0"/>
              <a:t>зн</a:t>
            </a:r>
            <a:r>
              <a:rPr lang="ru-RU" b="1" dirty="0" smtClean="0"/>
              <a:t>. по предметам: 86,39</a:t>
            </a:r>
          </a:p>
          <a:p>
            <a:r>
              <a:rPr lang="ru-RU" b="1" dirty="0" smtClean="0"/>
              <a:t>Общий СОУ по предметам (%): 75,31</a:t>
            </a:r>
          </a:p>
          <a:p>
            <a:r>
              <a:rPr lang="ru-RU" b="1" dirty="0" smtClean="0"/>
              <a:t>Общий % успеваемости класса: 100</a:t>
            </a:r>
          </a:p>
          <a:p>
            <a:r>
              <a:rPr lang="ru-RU" b="1" dirty="0" smtClean="0"/>
              <a:t>Общий % </a:t>
            </a:r>
            <a:r>
              <a:rPr lang="ru-RU" b="1" dirty="0" err="1" smtClean="0"/>
              <a:t>кач</a:t>
            </a:r>
            <a:r>
              <a:rPr lang="ru-RU" b="1" dirty="0" smtClean="0"/>
              <a:t>. </a:t>
            </a:r>
            <a:r>
              <a:rPr lang="ru-RU" b="1" dirty="0" err="1" smtClean="0"/>
              <a:t>зн</a:t>
            </a:r>
            <a:r>
              <a:rPr lang="ru-RU" b="1" dirty="0" smtClean="0"/>
              <a:t>. класса: 65,38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73,7% занятых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1142984"/>
          <a:ext cx="8215370" cy="5214977"/>
        </p:xfrm>
        <a:graphic>
          <a:graphicData uri="http://schemas.openxmlformats.org/drawingml/2006/table">
            <a:tbl>
              <a:tblPr/>
              <a:tblGrid>
                <a:gridCol w="3571900"/>
                <a:gridCol w="2463324"/>
                <a:gridCol w="2180146"/>
              </a:tblGrid>
              <a:tr h="243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 err="1">
                          <a:latin typeface="Times New Roman"/>
                          <a:ea typeface="Times New Roman"/>
                          <a:cs typeface="Times New Roman"/>
                        </a:rPr>
                        <a:t>Бландов</a:t>
                      </a: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 Данил Александрович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МБУК «Дворец культуры им. Гагарина»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Театральная студия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Болдырев Алексей Михайлович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МБУ «СШОР № 1»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Дзюдо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Болдырева Мария Геннадьевна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Центр фитнеса и йоги «Тонус»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Воздушная гимнастика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Волченский Михаил Игоревич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МБУ «СШОР № 1»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Дзюдо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Воротынцева Дарья Дмитриевна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МБОУ ДО «ДМШ»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МБУ «СШОР№2»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Фортепиано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Художественная гимнастика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Гагулин</a:t>
                      </a:r>
                      <a:r>
                        <a:rPr lang="ru-RU" sz="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Ярослав </a:t>
                      </a: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Вадимович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«Старостаничный центр эстетического воспитания детей Каменского района»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Вокальное отделение.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Фортепиано.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Галущенко Илья Владимирович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МБУ СШОР №1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Гребля на байдарке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Дашевский Никита Андреевич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Жданова Анастасия Павловна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Журбенко Данил Андреевич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ООО»Новоколор»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«ФК Строитель-Новоколор»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Футбол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Казаченко Дарья Васильевна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«Старостаничный центр эстетического воспитания детей Каменского района»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Вокальное отделение.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Фортепиано.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Хореография.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Костюков Владимир Вадимович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ИП Угай В.Р.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Тхэквондо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Кривошеев Иван Денисович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МБУ «СШОР № 1»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Дзюдо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Леднев</a:t>
                      </a:r>
                      <a:r>
                        <a:rPr lang="ru-RU" sz="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Александр Алексеевич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Малышев Евгений Сергеевич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МБУ «СШОР № 1»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Греко-римская борьба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Огожельский</a:t>
                      </a:r>
                      <a:r>
                        <a:rPr lang="ru-RU" sz="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Владислав Юрьевич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Пышкин Юрий Романович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ИП Угай В.Р.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МБОУ ДО «Старостаничный центр эстетического воспитания детей Каменского района»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Тхэквондо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Хореографическое отделение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Срыбная Алина Константиновна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МБОУ ДО «ДШИ им. Я.Д.Минченкова»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«Офелия»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Художественное отделение.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Хореография.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Третьяков Лука Алексеевич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Тыквинская Анна Сергеевна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МБОУ ДО «ДШИ им. Я.Д.Минченкова»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Художественное отделение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Харченко Александра Николаевна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МБОУ ДО «ДШИ им. Я.Д.Минченкова»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Художественное отделение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Целовальникова</a:t>
                      </a:r>
                      <a:r>
                        <a:rPr lang="ru-RU" sz="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Ирина Геннадьевна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Цветов Дмитрий Максимович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МБУ «СШОР № 1»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Дзюдо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Цуканова Софья Дмитриевна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Челомбиева Дарья Дмитриевна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МБОУ ДО «ДМШ»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Фортепиано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Шемет Ника Дмитриевна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МБОУ ДО «ДШИ им. </a:t>
                      </a:r>
                      <a:r>
                        <a:rPr lang="ru-RU" sz="600" dirty="0" err="1">
                          <a:latin typeface="Times New Roman"/>
                          <a:ea typeface="Times New Roman"/>
                          <a:cs typeface="Times New Roman"/>
                        </a:rPr>
                        <a:t>Я.Д.Минченкова</a:t>
                      </a: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Художественное отделение</a:t>
                      </a:r>
                    </a:p>
                  </a:txBody>
                  <a:tcPr marL="35719" marR="357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Кружки и секции в Каменске-Шахтинском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rnd.bebeshka.info/kamensk-shahtinskiy/kruzhki-i-sektsii/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dnevnik.ru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http://kamenskshahtinskiy.bezformata.com/listnews/chem-zanyat-rebenka-v-kamenske/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b="4651"/>
          <a:stretch>
            <a:fillRect/>
          </a:stretch>
        </p:blipFill>
        <p:spPr bwMode="auto">
          <a:xfrm>
            <a:off x="457200" y="357166"/>
            <a:ext cx="832964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5286412" cy="1643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СПРАВОЧНИК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«Спортивные секции города» </a:t>
            </a:r>
            <a:endParaRPr lang="ru-RU" sz="31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485778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IMG_0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4479138"/>
            <a:ext cx="3214678" cy="2378862"/>
          </a:xfrm>
          <a:prstGeom prst="rect">
            <a:avLst/>
          </a:prstGeom>
        </p:spPr>
      </p:pic>
      <p:sp>
        <p:nvSpPr>
          <p:cNvPr id="7" name="Блок-схема: узел 6"/>
          <p:cNvSpPr/>
          <p:nvPr/>
        </p:nvSpPr>
        <p:spPr>
          <a:xfrm>
            <a:off x="214282" y="357166"/>
            <a:ext cx="1214446" cy="107157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IMG_0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8" y="0"/>
            <a:ext cx="2571732" cy="1714488"/>
          </a:xfrm>
          <a:prstGeom prst="rect">
            <a:avLst/>
          </a:prstGeom>
        </p:spPr>
      </p:pic>
      <p:pic>
        <p:nvPicPr>
          <p:cNvPr id="10" name="Рисунок 9" descr="я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9147" y="1643050"/>
            <a:ext cx="4314853" cy="2928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425</Words>
  <PresentationFormat>Экран (4:3)</PresentationFormat>
  <Paragraphs>138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ГОД</vt:lpstr>
      <vt:lpstr>73,7% занятых детей</vt:lpstr>
      <vt:lpstr>Кружки и секции в Каменске-Шахтинском </vt:lpstr>
      <vt:lpstr>Слайд 5</vt:lpstr>
      <vt:lpstr>СПРАВОЧНИК «Спортивные секции города»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</dc:title>
  <cp:lastModifiedBy>Админ</cp:lastModifiedBy>
  <cp:revision>5</cp:revision>
  <dcterms:modified xsi:type="dcterms:W3CDTF">2019-08-26T16:58:35Z</dcterms:modified>
</cp:coreProperties>
</file>