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8" r:id="rId11"/>
    <p:sldId id="269" r:id="rId12"/>
    <p:sldId id="264" r:id="rId13"/>
    <p:sldId id="265" r:id="rId14"/>
    <p:sldId id="266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343" autoAdjust="0"/>
  </p:normalViewPr>
  <p:slideViewPr>
    <p:cSldViewPr snapToGrid="0">
      <p:cViewPr varScale="1">
        <p:scale>
          <a:sx n="73" d="100"/>
          <a:sy n="73" d="100"/>
        </p:scale>
        <p:origin x="5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367E8-EEA9-45F0-88BC-104F1E221406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3E9F0-1049-46C1-93BD-78B84C4461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305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367E8-EEA9-45F0-88BC-104F1E221406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3E9F0-1049-46C1-93BD-78B84C4461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444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367E8-EEA9-45F0-88BC-104F1E221406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3E9F0-1049-46C1-93BD-78B84C4461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4593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367E8-EEA9-45F0-88BC-104F1E221406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3E9F0-1049-46C1-93BD-78B84C4461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893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367E8-EEA9-45F0-88BC-104F1E221406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3E9F0-1049-46C1-93BD-78B84C4461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953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367E8-EEA9-45F0-88BC-104F1E221406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3E9F0-1049-46C1-93BD-78B84C4461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436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367E8-EEA9-45F0-88BC-104F1E221406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3E9F0-1049-46C1-93BD-78B84C4461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371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367E8-EEA9-45F0-88BC-104F1E221406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3E9F0-1049-46C1-93BD-78B84C4461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9380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367E8-EEA9-45F0-88BC-104F1E221406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3E9F0-1049-46C1-93BD-78B84C4461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278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367E8-EEA9-45F0-88BC-104F1E221406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3E9F0-1049-46C1-93BD-78B84C4461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247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367E8-EEA9-45F0-88BC-104F1E221406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3E9F0-1049-46C1-93BD-78B84C4461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183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67E8-EEA9-45F0-88BC-104F1E221406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63E9F0-1049-46C1-93BD-78B84C4461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977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55093" y="1069262"/>
            <a:ext cx="10986447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i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Родительское собрание на тему:</a:t>
            </a:r>
          </a:p>
          <a:p>
            <a:pPr algn="ctr"/>
            <a:r>
              <a:rPr lang="ru-RU" sz="4000" b="1" i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«Давайте познакомиться. Адаптация.»</a:t>
            </a:r>
            <a:endParaRPr lang="ru-RU" sz="4000" b="1" i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88609" y="3782291"/>
            <a:ext cx="607325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 воспитатели </a:t>
            </a:r>
            <a:r>
              <a:rPr lang="ru-RU" sz="2000" dirty="0" err="1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гр.раннего</a:t>
            </a:r>
            <a:r>
              <a:rPr lang="ru-RU" sz="2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возраста № 3</a:t>
            </a:r>
          </a:p>
          <a:p>
            <a:pPr algn="ctr"/>
            <a:r>
              <a:rPr lang="ru-RU" sz="2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Баринова Наталья Александровна</a:t>
            </a:r>
          </a:p>
          <a:p>
            <a:pPr algn="ctr"/>
            <a:r>
              <a:rPr lang="ru-RU" sz="2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Бесчастнова Вера Александровна</a:t>
            </a:r>
            <a:endParaRPr lang="ru-RU" sz="2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689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315" y="111851"/>
            <a:ext cx="4949953" cy="348043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7877" y="222068"/>
            <a:ext cx="5877218" cy="337021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71" y="3794812"/>
            <a:ext cx="5149997" cy="286066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7877" y="3814353"/>
            <a:ext cx="5877218" cy="287458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</p:pic>
    </p:spTree>
    <p:extLst>
      <p:ext uri="{BB962C8B-B14F-4D97-AF65-F5344CB8AC3E}">
        <p14:creationId xmlns:p14="http://schemas.microsoft.com/office/powerpoint/2010/main" val="551341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90807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641" y="233899"/>
            <a:ext cx="2764880" cy="421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0389" y="233899"/>
            <a:ext cx="2326987" cy="414027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6169" y="4193"/>
            <a:ext cx="5066453" cy="444137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857" y="4520756"/>
            <a:ext cx="3082835" cy="231212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5565" y="4502906"/>
            <a:ext cx="1760870" cy="234782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1818" y="4586070"/>
            <a:ext cx="2995749" cy="224681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</p:pic>
    </p:spTree>
    <p:extLst>
      <p:ext uri="{BB962C8B-B14F-4D97-AF65-F5344CB8AC3E}">
        <p14:creationId xmlns:p14="http://schemas.microsoft.com/office/powerpoint/2010/main" val="2311748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01819" y="128601"/>
            <a:ext cx="1138837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индивидуальной работы с детьми.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34784" y="1613118"/>
            <a:ext cx="9265998" cy="181588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ru-RU" sz="28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дидактического материала, </a:t>
            </a:r>
          </a:p>
          <a:p>
            <a:r>
              <a:rPr lang="ru-RU" sz="28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актуальными потребностями ребёнка;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ru-RU" sz="2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любимых игрушек;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ru-RU" sz="28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Путешествие по любимым дорожкам.</a:t>
            </a:r>
            <a:endParaRPr lang="ru-RU" sz="28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573" y="3532696"/>
            <a:ext cx="2965904" cy="295223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5021" y="3366890"/>
            <a:ext cx="2326458" cy="347040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83634" y="3302807"/>
            <a:ext cx="2559011" cy="341201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</p:pic>
    </p:spTree>
    <p:extLst>
      <p:ext uri="{BB962C8B-B14F-4D97-AF65-F5344CB8AC3E}">
        <p14:creationId xmlns:p14="http://schemas.microsoft.com/office/powerpoint/2010/main" val="392055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950"/>
                            </p:stCondLst>
                            <p:childTnLst>
                              <p:par>
                                <p:cTn id="20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700"/>
                            </p:stCondLst>
                            <p:childTnLst>
                              <p:par>
                                <p:cTn id="2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200"/>
                            </p:stCondLst>
                            <p:childTnLst>
                              <p:par>
                                <p:cTn id="32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700"/>
                            </p:stCondLst>
                            <p:childTnLst>
                              <p:par>
                                <p:cTn id="40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600"/>
                            </p:stCondLst>
                            <p:childTnLst>
                              <p:par>
                                <p:cTn id="4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100"/>
                            </p:stCondLst>
                            <p:childTnLst>
                              <p:par>
                                <p:cTn id="5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121920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Семейный клуб </a:t>
            </a:r>
          </a:p>
          <a:p>
            <a:pPr algn="ctr"/>
            <a:r>
              <a:rPr lang="ru-RU" sz="36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b="1" cap="none" spc="0" dirty="0" err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Интелектуальное</a:t>
            </a:r>
            <a:r>
              <a:rPr lang="ru-RU" sz="36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 детей </a:t>
            </a:r>
            <a:r>
              <a:rPr lang="ru-RU" sz="36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раннего возраста».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1766332"/>
            <a:ext cx="1176437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cap="none" spc="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Аксёнова Екатерина Витальевна – руководител</a:t>
            </a:r>
            <a:r>
              <a:rPr lang="ru-RU" sz="3200" b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ь клуба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490542" y="2855555"/>
            <a:ext cx="521091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семейного клуба</a:t>
            </a:r>
            <a:r>
              <a:rPr lang="ru-RU" sz="2800" b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endParaRPr lang="ru-RU" sz="2800" b="1" cap="none" spc="0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cap="none" spc="0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3378775"/>
            <a:ext cx="11887200" cy="29238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ru-RU" sz="2800" b="1" dirty="0" smtClean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2800" b="1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Математическое развитие ребёнка;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Умные игрушки;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разговорной речи;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мелкой моторики.</a:t>
            </a:r>
          </a:p>
        </p:txBody>
      </p:sp>
    </p:spTree>
    <p:extLst>
      <p:ext uri="{BB962C8B-B14F-4D97-AF65-F5344CB8AC3E}">
        <p14:creationId xmlns:p14="http://schemas.microsoft.com/office/powerpoint/2010/main" val="2964694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00"/>
                            </p:stCondLst>
                            <p:childTnLst>
                              <p:par>
                                <p:cTn id="26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250"/>
                            </p:stCondLst>
                            <p:childTnLst>
                              <p:par>
                                <p:cTn id="34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200"/>
                            </p:stCondLst>
                            <p:childTnLst>
                              <p:par>
                                <p:cTn id="42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300"/>
                            </p:stCondLst>
                            <p:childTnLst>
                              <p:par>
                                <p:cTn id="50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950"/>
                            </p:stCondLst>
                            <p:childTnLst>
                              <p:par>
                                <p:cTn id="58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 tmFilter="0,0; .5, 1; 1, 1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5005" y="0"/>
            <a:ext cx="8421989" cy="203336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96041" y="2967335"/>
            <a:ext cx="109999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Желаем Вам творческих успехов!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38287" y="4539038"/>
            <a:ext cx="931543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Надеемся на плодотворное </a:t>
            </a:r>
          </a:p>
          <a:p>
            <a:pPr algn="ctr"/>
            <a:r>
              <a:rPr lang="ru-RU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</a:t>
            </a:r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отрудничество!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7928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800"/>
                            </p:stCondLst>
                            <p:childTnLst>
                              <p:par>
                                <p:cTn id="20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350"/>
                            </p:stCondLst>
                            <p:childTnLst>
                              <p:par>
                                <p:cTn id="28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" y="1746913"/>
            <a:ext cx="1219200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 пришли в группу раннего возраста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 двух до трёх лет 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«Бабочка» </a:t>
            </a:r>
            <a:endParaRPr lang="ru-RU" sz="54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43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879266">
            <a:off x="-13649" y="3639233"/>
            <a:ext cx="3381375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454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64371" y="114953"/>
            <a:ext cx="10363030" cy="624786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режимные моменты на которые </a:t>
            </a:r>
          </a:p>
          <a:p>
            <a:pPr algn="ctr"/>
            <a:r>
              <a:rPr lang="ru-RU" sz="4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40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ы хотим обратить Ваше внимание:</a:t>
            </a:r>
          </a:p>
          <a:p>
            <a:pPr algn="ctr"/>
            <a:endParaRPr lang="ru-RU" sz="40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000" b="1" dirty="0" smtClean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Завтрак: 7:55 – 8:20</a:t>
            </a:r>
          </a:p>
          <a:p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Обед: 11:25 – 11:50</a:t>
            </a:r>
          </a:p>
          <a:p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Полдник: 15:15 – 15:35</a:t>
            </a:r>
          </a:p>
          <a:p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Сон: 12:00 – 15:00</a:t>
            </a:r>
          </a:p>
          <a:p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Прогулка дневная: 9:40 – 11:05 </a:t>
            </a:r>
          </a:p>
          <a:p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Прогулка вечерняя: 16: 25 – 18:00</a:t>
            </a:r>
            <a:endParaRPr lang="ru-RU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521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25376" y="0"/>
            <a:ext cx="974125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деятельность в группе:</a:t>
            </a:r>
          </a:p>
          <a:p>
            <a:pPr algn="ctr"/>
            <a:endParaRPr lang="ru-RU" sz="4000" b="1" dirty="0" smtClean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1313290"/>
              </p:ext>
            </p:extLst>
          </p:nvPr>
        </p:nvGraphicFramePr>
        <p:xfrm>
          <a:off x="450376" y="1037230"/>
          <a:ext cx="11505062" cy="5359020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3057098">
                  <a:extLst>
                    <a:ext uri="{9D8B030D-6E8A-4147-A177-3AD203B41FA5}">
                      <a16:colId xmlns:a16="http://schemas.microsoft.com/office/drawing/2014/main" val="39789520"/>
                    </a:ext>
                  </a:extLst>
                </a:gridCol>
                <a:gridCol w="8447964">
                  <a:extLst>
                    <a:ext uri="{9D8B030D-6E8A-4147-A177-3AD203B41FA5}">
                      <a16:colId xmlns:a16="http://schemas.microsoft.com/office/drawing/2014/main" val="1600159377"/>
                    </a:ext>
                  </a:extLst>
                </a:gridCol>
              </a:tblGrid>
              <a:tr h="1091820">
                <a:tc>
                  <a:txBody>
                    <a:bodyPr/>
                    <a:lstStyle/>
                    <a:p>
                      <a:pPr algn="ctr"/>
                      <a:endParaRPr lang="ru-RU" sz="16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6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Понедельник</a:t>
                      </a:r>
                      <a:endParaRPr lang="ru-RU" sz="16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речи:</a:t>
                      </a:r>
                    </a:p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1п. 8.30 – 8.40</a:t>
                      </a:r>
                      <a:r>
                        <a:rPr lang="ru-RU" sz="1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</a:t>
                      </a:r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2п. 8.50 – 9.00</a:t>
                      </a:r>
                    </a:p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Физическая культура:</a:t>
                      </a:r>
                    </a:p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1п. 15.45 – 15.55</a:t>
                      </a:r>
                      <a:r>
                        <a:rPr lang="ru-RU" sz="1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</a:t>
                      </a:r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2п. 16.05 – 16.15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6427229"/>
                  </a:ext>
                </a:extLst>
              </a:tr>
              <a:tr h="991914">
                <a:tc>
                  <a:txBody>
                    <a:bodyPr/>
                    <a:lstStyle/>
                    <a:p>
                      <a:pPr algn="ctr"/>
                      <a:endParaRPr lang="ru-RU" sz="16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Вторник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Музыка:</a:t>
                      </a:r>
                    </a:p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1п. 8.30 – 8.40</a:t>
                      </a:r>
                      <a:r>
                        <a:rPr lang="ru-RU" sz="1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</a:t>
                      </a:r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2п. 8.50 – 9.00</a:t>
                      </a:r>
                    </a:p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Рисование: </a:t>
                      </a:r>
                    </a:p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1п. 15.45 – 15.55</a:t>
                      </a:r>
                      <a:r>
                        <a:rPr lang="ru-RU" sz="1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</a:t>
                      </a:r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п. 16.05 – 16.15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573314"/>
                  </a:ext>
                </a:extLst>
              </a:tr>
              <a:tr h="1014837">
                <a:tc>
                  <a:txBody>
                    <a:bodyPr/>
                    <a:lstStyle/>
                    <a:p>
                      <a:pPr algn="ctr"/>
                      <a:endParaRPr lang="ru-RU" sz="16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Среда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Формирование элементарных математических представлений:</a:t>
                      </a:r>
                    </a:p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п. 8.30 – 8.40</a:t>
                      </a:r>
                      <a:r>
                        <a:rPr lang="ru-RU" sz="1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</a:t>
                      </a:r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п. 8.50 – 9.00</a:t>
                      </a:r>
                    </a:p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Лепка:</a:t>
                      </a:r>
                    </a:p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1п. 15.45 – 15.55</a:t>
                      </a:r>
                      <a:r>
                        <a:rPr lang="ru-RU" sz="1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</a:t>
                      </a:r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п. 16.05 – 16.15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2216327"/>
                  </a:ext>
                </a:extLst>
              </a:tr>
              <a:tr h="955675">
                <a:tc>
                  <a:txBody>
                    <a:bodyPr/>
                    <a:lstStyle/>
                    <a:p>
                      <a:pPr algn="ctr"/>
                      <a:endParaRPr lang="ru-RU" sz="16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Четверг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Музыка: </a:t>
                      </a:r>
                    </a:p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1п. 8.30 – 8.40</a:t>
                      </a:r>
                      <a:r>
                        <a:rPr lang="ru-RU" sz="1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</a:t>
                      </a:r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2п. 8.50 – 9.00</a:t>
                      </a:r>
                    </a:p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речи: </a:t>
                      </a:r>
                    </a:p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1п. 15.45 – 15.55</a:t>
                      </a:r>
                      <a:r>
                        <a:rPr lang="ru-RU" sz="1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</a:t>
                      </a:r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2п. 16.05 – 16.15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6951209"/>
                  </a:ext>
                </a:extLst>
              </a:tr>
              <a:tr h="350602">
                <a:tc>
                  <a:txBody>
                    <a:bodyPr/>
                    <a:lstStyle/>
                    <a:p>
                      <a:pPr algn="ctr"/>
                      <a:endParaRPr lang="ru-RU" sz="16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Пятница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Ознакомление с окружающим миром</a:t>
                      </a:r>
                    </a:p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1п. 8.30 – 8.40</a:t>
                      </a:r>
                      <a:r>
                        <a:rPr lang="ru-RU" sz="1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</a:t>
                      </a:r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2п. 8.50 – 9.00</a:t>
                      </a:r>
                    </a:p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Физическая культура:</a:t>
                      </a:r>
                    </a:p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1п. 15.45 – 15.55</a:t>
                      </a:r>
                      <a:r>
                        <a:rPr lang="ru-RU" sz="1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</a:t>
                      </a:r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2п. 16.05 – 16.15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42924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086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" y="0"/>
            <a:ext cx="12337569" cy="65864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 адаптация!!!!</a:t>
            </a:r>
          </a:p>
          <a:p>
            <a:pPr algn="ctr"/>
            <a:r>
              <a:rPr lang="ru-RU" sz="40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по проведению успешной адаптации:</a:t>
            </a:r>
          </a:p>
          <a:p>
            <a:pPr algn="ctr"/>
            <a:endParaRPr lang="ru-RU" sz="4000" b="1" dirty="0" smtClean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200" b="1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Скорректируйте режим дня ребёнка под режим детского сада,</a:t>
            </a:r>
          </a:p>
          <a:p>
            <a:r>
              <a:rPr lang="ru-RU" sz="3200" b="1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включая выходные;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200" b="1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Подбирайте одежду по погоде ( не перекутывайте детей);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200" b="1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Обратите внимание на белье ребёнка </a:t>
            </a:r>
          </a:p>
          <a:p>
            <a:r>
              <a:rPr lang="ru-RU" sz="3200" b="1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(желательно одевать деткам х</a:t>
            </a:r>
            <a:r>
              <a:rPr lang="en-US" sz="3200" b="1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3200" b="1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 нательное белье). </a:t>
            </a:r>
          </a:p>
          <a:p>
            <a:r>
              <a:rPr lang="ru-RU" sz="3200" b="1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 забывайте приносить запасное бельё </a:t>
            </a:r>
          </a:p>
          <a:p>
            <a:r>
              <a:rPr lang="ru-RU" sz="3200" b="1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пакеты для грязного белья.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200" b="1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Избегайте подвижных и шумных игр за 1 час до сна;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200" b="1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Желательно в период адаптации каждый день купать ребёнка.</a:t>
            </a:r>
          </a:p>
        </p:txBody>
      </p:sp>
    </p:spTree>
    <p:extLst>
      <p:ext uri="{BB962C8B-B14F-4D97-AF65-F5344CB8AC3E}">
        <p14:creationId xmlns:p14="http://schemas.microsoft.com/office/powerpoint/2010/main" val="27000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50"/>
                            </p:stCondLst>
                            <p:childTnLst>
                              <p:par>
                                <p:cTn id="19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500"/>
                            </p:stCondLst>
                            <p:childTnLst>
                              <p:par>
                                <p:cTn id="34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300"/>
                            </p:stCondLst>
                            <p:childTnLst>
                              <p:par>
                                <p:cTn id="42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 tmFilter="0,0; .5, 1; 1, 1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 tmFilter="0,0; .5, 1; 1, 1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2900"/>
                            </p:stCondLst>
                            <p:childTnLst>
                              <p:par>
                                <p:cTn id="71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 tmFilter="0,0; .5, 1; 1, 1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5350"/>
                            </p:stCondLst>
                            <p:childTnLst>
                              <p:par>
                                <p:cTn id="79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 tmFilter="0,0; .5, 1; 1, 1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985" b="97558" l="10000" r="93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24283" y="3084394"/>
            <a:ext cx="2667717" cy="377360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588267" y="157202"/>
            <a:ext cx="90154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По дороге в детский сад 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" y="4967709"/>
            <a:ext cx="2115396" cy="187245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996286" y="1620797"/>
            <a:ext cx="10822675" cy="40934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Настройте ребёнка на встречу с любимыми игрушками, которые ждут его в детском саду;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Расскажите о том. Что его ждут воспитатели;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Возьмите с собой любимую игрушку(желательно пластиковую или резиновую).      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ru-RU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04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029" y="101305"/>
            <a:ext cx="12135951" cy="44627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4000" b="1" dirty="0" smtClean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Если возникли трудности в период адаптации:</a:t>
            </a:r>
          </a:p>
          <a:p>
            <a:pPr algn="ctr"/>
            <a:endParaRPr lang="ru-RU" sz="40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000" b="1" dirty="0" smtClean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000" b="1" dirty="0" smtClean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0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Обратитесь к воспитателям группы;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Обратитесь к специалистам МБДОУ.</a:t>
            </a:r>
            <a:endParaRPr lang="ru-RU" sz="40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4316" y="1107972"/>
            <a:ext cx="3945078" cy="5851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556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950"/>
                            </p:stCondLst>
                            <p:childTnLst>
                              <p:par>
                                <p:cTn id="20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78824" y="0"/>
            <a:ext cx="1056141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Предметно-пространственная среда группы</a:t>
            </a:r>
            <a:endParaRPr lang="ru-RU" sz="40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07481"/>
            <a:ext cx="5111931" cy="287546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6612" y="907481"/>
            <a:ext cx="1616115" cy="287546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6504" y="792452"/>
            <a:ext cx="4253446" cy="319008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190" y="3982537"/>
            <a:ext cx="3788673" cy="284150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7223" y="3882739"/>
            <a:ext cx="2255504" cy="287546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0078" y="4113983"/>
            <a:ext cx="4644571" cy="261257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</p:pic>
    </p:spTree>
    <p:extLst>
      <p:ext uri="{BB962C8B-B14F-4D97-AF65-F5344CB8AC3E}">
        <p14:creationId xmlns:p14="http://schemas.microsoft.com/office/powerpoint/2010/main" val="2664745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063"/>
            <a:ext cx="12192000" cy="684493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315199" y="274321"/>
            <a:ext cx="4876800" cy="27432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8572" y="143690"/>
            <a:ext cx="2138649" cy="380517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327" y="377192"/>
            <a:ext cx="4693918" cy="264032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334" y="3148149"/>
            <a:ext cx="2684417" cy="357922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7044" y="3199585"/>
            <a:ext cx="4635132" cy="347634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8140" y="4064489"/>
            <a:ext cx="3570515" cy="267788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</p:pic>
    </p:spTree>
    <p:extLst>
      <p:ext uri="{BB962C8B-B14F-4D97-AF65-F5344CB8AC3E}">
        <p14:creationId xmlns:p14="http://schemas.microsoft.com/office/powerpoint/2010/main" val="3225120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/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434</Words>
  <Application>Microsoft Office PowerPoint</Application>
  <PresentationFormat>Широкоэкранный</PresentationFormat>
  <Paragraphs>95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Arial Black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Баринова</dc:creator>
  <cp:lastModifiedBy>Баринова</cp:lastModifiedBy>
  <cp:revision>27</cp:revision>
  <dcterms:created xsi:type="dcterms:W3CDTF">2019-09-07T15:15:17Z</dcterms:created>
  <dcterms:modified xsi:type="dcterms:W3CDTF">2019-10-08T16:23:11Z</dcterms:modified>
</cp:coreProperties>
</file>