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0" r:id="rId8"/>
    <p:sldId id="261" r:id="rId9"/>
    <p:sldId id="266" r:id="rId10"/>
    <p:sldId id="268" r:id="rId11"/>
    <p:sldId id="269" r:id="rId12"/>
    <p:sldId id="267" r:id="rId13"/>
    <p:sldId id="262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uzzle-english.com/directory/pp-or-pp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2475706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C00000"/>
                </a:solidFill>
              </a:rPr>
              <a:t>Present Perfect </a:t>
            </a:r>
            <a:r>
              <a:rPr lang="ru-RU" sz="4800" dirty="0" smtClean="0">
                <a:solidFill>
                  <a:srgbClr val="C00000"/>
                </a:solidFill>
              </a:rPr>
              <a:t>и </a:t>
            </a:r>
            <a:r>
              <a:rPr lang="en-US" sz="4800" dirty="0" smtClean="0">
                <a:solidFill>
                  <a:srgbClr val="C00000"/>
                </a:solidFill>
              </a:rPr>
              <a:t>Present Perfect Continuous: </a:t>
            </a:r>
            <a:r>
              <a:rPr lang="ru-RU" sz="4800" dirty="0" smtClean="0">
                <a:solidFill>
                  <a:srgbClr val="C00000"/>
                </a:solidFill>
              </a:rPr>
              <a:t>в чем разница?</a:t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8964488" cy="12961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Нехорошева Н.В. 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«Гимназия имени Подольских курсантов»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257800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verbs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относятся глаголы: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Физического восприятия: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hear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слышать,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see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smell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пахнуть,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taste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на вкус и др.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Эмоционального состояния: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adore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обожать,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care for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заботится,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detest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ненавидеть,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dislike, to hate, to like, to love, to respect.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Желания: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desire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желать, стремиться,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want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хотеть,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wish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5257800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verbs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относятся глаголы: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Умственной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admire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значении «восхищаться»,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appreciate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ценить,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assume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consider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считать кем-либо, рассматривать как),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think (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думать),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understand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понимать.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apply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be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belong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принадлежать,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concern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беспокоиться,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consist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contain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содержать, включать.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Прочие статические: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agree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соглашаться,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allow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astonish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поражать,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claim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заявлять,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consent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соглашаться,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displease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раздражать,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envy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завидовать.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Однако не стоит забывать, что английские глаголы могут иметь более одного лексического значения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зависимости от значения их можно относить как к динамическим глаголам, так и глаголам состояния, а значит, использовать в речи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соответственно.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глагола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</a:t>
            </a:r>
          </a:p>
          <a:p>
            <a:pPr fontAlgn="base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see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видеть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встречаться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dynamic).</a:t>
            </a:r>
          </a:p>
          <a:p>
            <a:pPr fontAlgn="base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see a woman in an elegant suit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вижу женщину в элегантном костюме.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He’s seeing his parents after work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встречается с родителями после работы.</a:t>
            </a:r>
          </a:p>
          <a:p>
            <a:pPr fontAlgn="base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appear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казаться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выступать на сцене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dynamic).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глагола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</a:t>
            </a:r>
          </a:p>
          <a:p>
            <a:pPr fontAlgn="base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appears to be very happy with her new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fiance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Кажется, она очень счастлива со своим новым женихом.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band is appearing on Sunday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любимая группа выступает в воскресенье.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глаголам с несколькими значениями относятся и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taste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иметь вкус или пробовать,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smell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пахнуть или нюхать,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look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выглядеть или смотреть,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feel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чувствовать или трогать,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think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думать или обдумывать.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250629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Источник информации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3489251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puzzle-english.com/directory/pp-or-ppc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63272" cy="129614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Сходство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641379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совершения действия. Оба времени относятся к классу настоящих времен -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Иными словами, описываемые ими действия происходят в настоящем или связаны с ним.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Аспект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совершенное действие. Это говорит о том, что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описывают оконченные к определенному моменту события.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931224" cy="50891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Различия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832648"/>
          </a:xfrm>
        </p:spPr>
        <p:txBody>
          <a:bodyPr>
            <a:normAutofit fontScale="85000" lnSpcReduction="20000"/>
          </a:bodyPr>
          <a:lstStyle/>
          <a:p>
            <a:pPr algn="ctr" fontAlgn="base"/>
            <a:r>
              <a:rPr lang="ru-RU" sz="4600" dirty="0" smtClean="0"/>
              <a:t>Грамматическая </a:t>
            </a:r>
            <a:r>
              <a:rPr lang="ru-RU" sz="4600" dirty="0" smtClean="0"/>
              <a:t>конструкция.</a:t>
            </a:r>
          </a:p>
          <a:p>
            <a:pPr fontAlgn="base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Tense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(настоящее совершенное время) образуется с помощью двух глаголов. Первый – вспомогательный глагол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который изменяется в зависимости от подлежащего. Форма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употребляется для третьего лица: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(он),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(она),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(оно), 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для всех остальных лиц в единственном и множественном числах. Вспомогательный глагол не переводится. Второй – основной глагол в третьей форме, который несет смысловую нагрузку. Третья форма правильных глаголов образуется путем присоединения окончания –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arrive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arrived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punish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punished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а неправильных – чаще всего, путем видоизменения всего слова (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catch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caught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Формула: подлежащее +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+ 3-я форма глагола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Различия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</p:spPr>
        <p:txBody>
          <a:bodyPr>
            <a:normAutofit fontScale="85000" lnSpcReduction="20000"/>
          </a:bodyPr>
          <a:lstStyle/>
          <a:p>
            <a:pPr algn="ctr" fontAlgn="base"/>
            <a:r>
              <a:rPr lang="ru-RU" sz="4600" dirty="0" smtClean="0"/>
              <a:t>Грамматическая конструкция.</a:t>
            </a:r>
          </a:p>
          <a:p>
            <a:pPr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 I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Я положил.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found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Ты нашел.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Он использовал.</a:t>
            </a:r>
          </a:p>
          <a:p>
            <a:pPr fontAlgn="base"/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Tense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(настоящее длительное совершенное время) образуется также с помощью двух глаголов. На первом месте вспомогательный глагол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для третьего лица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 втором месте - основной глагол, к которому присоединяется окончание –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характерное временной формуле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Формула: подлежащее +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глагол-ing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 I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putting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Я клал.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finding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Ты искал.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Он пользовался.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9256" cy="79695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C00000"/>
                </a:solidFill>
              </a:rPr>
              <a:t>Различия</a:t>
            </a:r>
            <a:br>
              <a:rPr lang="ru-RU" sz="6700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0000" lnSpcReduction="20000"/>
          </a:bodyPr>
          <a:lstStyle/>
          <a:p>
            <a:pPr algn="ctr" fontAlgn="base"/>
            <a:r>
              <a:rPr lang="ru-RU" sz="4500" dirty="0" smtClean="0"/>
              <a:t>Акцент на характер действия, его длительность или быстроту</a:t>
            </a:r>
            <a:r>
              <a:rPr lang="ru-RU" sz="4500" dirty="0" smtClean="0"/>
              <a:t>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чаще всего возникает путаница. Задача говорящего – описать действие, которое случилось не так давно, но к настоящему моменту завершилось. Что нужно выбрать,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Все зависит от того, что необходимо подчеркнуть, быстроту или длительность описываемого действия.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требуется сделать акцент на том, что действие началось в прошлом,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подошло к завершению и итог виден в настоящем, то в речи употребляется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husband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washed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clean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surface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shining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– Мой муж уже помыл машину. Она чистая и ее поверхность сейчас сияет (для говорящего не важно, когда произошло событие и сколько оно длилось, главное – итог: она чистая).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Слова-маркеры времени: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never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никогда,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ever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когда-либо,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уже,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как раз, только что,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раньше, прежде,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еще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9256" cy="79695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C00000"/>
                </a:solidFill>
              </a:rPr>
              <a:t>Различия</a:t>
            </a:r>
            <a:br>
              <a:rPr lang="ru-RU" sz="6700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7500" lnSpcReduction="20000"/>
          </a:bodyPr>
          <a:lstStyle/>
          <a:p>
            <a:pPr algn="ctr" fontAlgn="base"/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Акцент на характер действия, его длительность или быстроту</a:t>
            </a:r>
            <a:r>
              <a:rPr lang="ru-RU" sz="4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надо обратить внимание на то, что действие берет свое начало в недавнем прошлом,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продолжается какое-то время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заканчивается к настоящему моменту и есть видимый результат, то применяется конструкция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husband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looks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tired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Bob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washing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hours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Мой муж выглядит уставшим. Боб мыл машину в течение трех часов. (говорящий обращает внимание на продолжительность действия: оно длилось три часа, что привело к ожидаемому – усталости)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Слова-маркеры времени, подчеркивающие длительность действия: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 течение,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тех пор,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morning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evening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night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все утро/день/вечер/ночь,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week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month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year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всю неделю/месяц/год.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63272" cy="122413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между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Perfect Simple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Perfect Continuous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употребления в речи влияет также тип глагола. Речь идет о глаголах действия - динамических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Active verbs)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глаголах состояния - статических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verbs).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предложении смысловой глагол обозначает действие в прямом смысле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Active verbs),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тогда можно использовать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Perfect Continuous.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63272" cy="165618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460851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students have been creating new equipment for the laboratory for one year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Студенты создавали новое оборудование для лаборатории один год.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sister is so slow. Ann has been ironing her dress for half an hour.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сестра такая медлительная. Аня гладила платье полчаса.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Динамические глаголы описывают конкретное физическое действие: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eat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кушать,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run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write 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писать,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burn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гореть.</a:t>
            </a:r>
          </a:p>
          <a:p>
            <a:pPr fontAlgn="base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отличие от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Perfect Continuous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конструкция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 Perfect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употребляется с глаголами состояния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Stative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verbs),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обозначающими интересы, потребности, желание, отношения.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АНГЛ ПРАВИЛА 2019\fon-dlya-prezentacii-osen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64219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Тип </a:t>
            </a:r>
            <a:r>
              <a:rPr lang="ru-RU" sz="6000" b="1" dirty="0" smtClean="0">
                <a:solidFill>
                  <a:srgbClr val="C00000"/>
                </a:solidFill>
              </a:rPr>
              <a:t>глагола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Примеры: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My parents have admired this black-and-white movie since my childhood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родители восхищались этим черно-белым фильмом с самого моего детства.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Steve has known about this new film for a long time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Стив знал об этом новом фильме давно.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576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Present Perfect и Present Perfect Continuous: в чем разница? </vt:lpstr>
      <vt:lpstr>Сходство </vt:lpstr>
      <vt:lpstr>Различия </vt:lpstr>
      <vt:lpstr>Различия </vt:lpstr>
      <vt:lpstr>Различия  </vt:lpstr>
      <vt:lpstr>Различия  </vt:lpstr>
      <vt:lpstr>Тип глагола </vt:lpstr>
      <vt:lpstr>Тип глагола</vt:lpstr>
      <vt:lpstr>Тип глагола</vt:lpstr>
      <vt:lpstr>Тип глагола </vt:lpstr>
      <vt:lpstr>Тип глагола </vt:lpstr>
      <vt:lpstr>Тип глагола</vt:lpstr>
      <vt:lpstr>Тип глагола</vt:lpstr>
      <vt:lpstr>Тип глагола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и Present Perfect Continuous: в чем разница? </dc:title>
  <dc:creator>Наталья</dc:creator>
  <cp:lastModifiedBy>Наталья</cp:lastModifiedBy>
  <cp:revision>11</cp:revision>
  <dcterms:created xsi:type="dcterms:W3CDTF">2019-10-05T07:30:09Z</dcterms:created>
  <dcterms:modified xsi:type="dcterms:W3CDTF">2019-10-05T08:00:29Z</dcterms:modified>
</cp:coreProperties>
</file>