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69" r:id="rId4"/>
    <p:sldId id="257" r:id="rId5"/>
    <p:sldId id="258" r:id="rId6"/>
    <p:sldId id="260" r:id="rId7"/>
    <p:sldId id="271" r:id="rId8"/>
    <p:sldId id="261" r:id="rId9"/>
    <p:sldId id="270" r:id="rId10"/>
    <p:sldId id="263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369238"/>
            <a:ext cx="78636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</a:t>
            </a:r>
          </a:p>
          <a:p>
            <a:pPr algn="ctr"/>
            <a:r>
              <a:rPr lang="ru-RU" sz="6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любимые игрушки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74746" y="3861048"/>
            <a:ext cx="30922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Составила: воспитатель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Тюканько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Ольга Викторовна</a:t>
            </a:r>
          </a:p>
          <a:p>
            <a:endParaRPr lang="ru-RU" i="1" dirty="0"/>
          </a:p>
          <a:p>
            <a:endParaRPr lang="ru-RU" i="1" dirty="0"/>
          </a:p>
        </p:txBody>
      </p:sp>
      <p:pic>
        <p:nvPicPr>
          <p:cNvPr id="6" name="Picture 2" descr="http://go2.imgsmail.ru/imgpreview?key=http%3A//img1.liveinternet.ru/images/attach/c/4/79/501/79501507_large_0010.png&amp;mb=imgdb_preview_3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492896"/>
            <a:ext cx="3562985" cy="3562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25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484297"/>
            <a:ext cx="554895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 мягкая игрушка —</a:t>
            </a:r>
          </a:p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Длинноухая зверюшка.</a:t>
            </a:r>
          </a:p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Ей морковку в лапку дай-ка,</a:t>
            </a:r>
          </a:p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игрушка эта — ...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924944"/>
            <a:ext cx="3625180" cy="3625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374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24744"/>
            <a:ext cx="40334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Хоть взлетает к облакам,</a:t>
            </a:r>
          </a:p>
          <a:p>
            <a:r>
              <a:rPr lang="ru-RU" sz="2400" b="1" dirty="0"/>
              <a:t>Но за хвост привязан к нам.</a:t>
            </a:r>
          </a:p>
          <a:p>
            <a:r>
              <a:rPr lang="ru-RU" sz="2400" b="1" dirty="0"/>
              <a:t>Удержать его сумей,</a:t>
            </a:r>
          </a:p>
          <a:p>
            <a:r>
              <a:rPr lang="ru-RU" sz="2400" b="1" dirty="0"/>
              <a:t>Он — смешной воздушный...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852936"/>
            <a:ext cx="4224469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574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283276"/>
            <a:ext cx="350794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В ней горошинки звенят,</a:t>
            </a:r>
          </a:p>
          <a:p>
            <a:r>
              <a:rPr lang="ru-RU" sz="2400" b="1" dirty="0"/>
              <a:t>Карапузов веселят.</a:t>
            </a:r>
          </a:p>
          <a:p>
            <a:r>
              <a:rPr lang="ru-RU" sz="2400" b="1" dirty="0"/>
              <a:t>Это первая игрушка</a:t>
            </a:r>
          </a:p>
          <a:p>
            <a:r>
              <a:rPr lang="ru-RU" sz="2400" b="1" dirty="0"/>
              <a:t>Под названьем...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852936"/>
            <a:ext cx="4130548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6823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9464" y="2564904"/>
            <a:ext cx="55073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000" dirty="0"/>
              <a:t>МОЛОДЦЫ !</a:t>
            </a:r>
          </a:p>
        </p:txBody>
      </p:sp>
    </p:spTree>
    <p:extLst>
      <p:ext uri="{BB962C8B-B14F-4D97-AF65-F5344CB8AC3E}">
        <p14:creationId xmlns:p14="http://schemas.microsoft.com/office/powerpoint/2010/main" val="3693891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404664"/>
            <a:ext cx="76328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 продаются игрушки?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5" y="1412776"/>
            <a:ext cx="7892177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135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548680"/>
            <a:ext cx="45708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Неваляшка</a:t>
            </a:r>
          </a:p>
        </p:txBody>
      </p:sp>
      <p:pic>
        <p:nvPicPr>
          <p:cNvPr id="13314" name="Picture 2" descr="http://go3.imgsmail.ru/imgpreview?key=http%3A//mamabelle.ru/published/publicdata/SRV20335BASE/attachments/SC/products_pictures/%25D0%25B2%25D0%25B0%25D0%25BD%25D1%258C%25D0%25BA%25D0%25B0%2520%25D0%25B2%25D1%2581%25D1%2582%25D0%25B0%25D0%25BD%25D1%258C%25D0%25BA%25D0%25B0_thm.jpg&amp;mb=imgdb_preview_7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1" y="2067486"/>
            <a:ext cx="2386489" cy="3380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18111" y="2204864"/>
            <a:ext cx="32483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эта за зверушка? 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странная игрушка, 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Спать кладём, она встаёт 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качается, поёт. 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милая мордашка, 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Это, дети, -... 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8" name="Picture 6" descr="http://go2.imgsmail.ru/imgpreview?key=http%3A//babadu.ru/upload/resize_cache/iblock/913/1200_900_1/41.png&amp;mb=imgdb_preview_7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556" y="2067486"/>
            <a:ext cx="2980805" cy="337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0296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eopod.ru/images/products/large/0/mishka_21_0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96752"/>
            <a:ext cx="4461864" cy="4461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1484784"/>
            <a:ext cx="405566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/>
              <a:t>Кто не ест душистый мед</a:t>
            </a:r>
          </a:p>
          <a:p>
            <a:pPr algn="ctr"/>
            <a:r>
              <a:rPr lang="ru-RU" sz="2800" b="1" dirty="0"/>
              <a:t>И в берлоге не живет?</a:t>
            </a:r>
          </a:p>
          <a:p>
            <a:pPr algn="ctr"/>
            <a:r>
              <a:rPr lang="ru-RU" sz="2800" b="1" dirty="0"/>
              <a:t>Не умеет он реветь.</a:t>
            </a:r>
          </a:p>
          <a:p>
            <a:pPr algn="ctr"/>
            <a:r>
              <a:rPr lang="ru-RU" sz="2800" b="1" dirty="0"/>
              <a:t>Это — плюшевый... </a:t>
            </a:r>
          </a:p>
        </p:txBody>
      </p:sp>
    </p:spTree>
    <p:extLst>
      <p:ext uri="{BB962C8B-B14F-4D97-AF65-F5344CB8AC3E}">
        <p14:creationId xmlns:p14="http://schemas.microsoft.com/office/powerpoint/2010/main" val="154437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653136"/>
            <a:ext cx="455599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70C0"/>
                </a:solidFill>
              </a:rPr>
              <a:t>Кирпичи возьмем цветные,</a:t>
            </a:r>
          </a:p>
          <a:p>
            <a:r>
              <a:rPr lang="ru-RU" sz="2800" b="1" i="1" dirty="0">
                <a:solidFill>
                  <a:srgbClr val="0070C0"/>
                </a:solidFill>
              </a:rPr>
              <a:t>Сложим домики любые,</a:t>
            </a:r>
          </a:p>
          <a:p>
            <a:r>
              <a:rPr lang="ru-RU" sz="2800" b="1" i="1" dirty="0">
                <a:solidFill>
                  <a:srgbClr val="0070C0"/>
                </a:solidFill>
              </a:rPr>
              <a:t>Даже цирк для публики.</a:t>
            </a:r>
          </a:p>
          <a:p>
            <a:r>
              <a:rPr lang="ru-RU" sz="2800" b="1" i="1" dirty="0">
                <a:solidFill>
                  <a:srgbClr val="0070C0"/>
                </a:solidFill>
              </a:rPr>
              <a:t>Ведь у нас есть...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3981">
            <a:off x="2647271" y="798350"/>
            <a:ext cx="4608512" cy="355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887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692696"/>
            <a:ext cx="513352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Хоть на ножке он одной,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Крутится как заводной.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Лишь устанет — на бочок.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Яркий, озорной... </a:t>
            </a:r>
          </a:p>
        </p:txBody>
      </p:sp>
      <p:pic>
        <p:nvPicPr>
          <p:cNvPr id="4098" name="Picture 2" descr="http://www.pm-plus.ru/images/844204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836712"/>
            <a:ext cx="3384376" cy="4521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4869160"/>
            <a:ext cx="39604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Юла</a:t>
            </a:r>
          </a:p>
        </p:txBody>
      </p:sp>
    </p:spTree>
    <p:extLst>
      <p:ext uri="{BB962C8B-B14F-4D97-AF65-F5344CB8AC3E}">
        <p14:creationId xmlns:p14="http://schemas.microsoft.com/office/powerpoint/2010/main" val="416278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09066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Конструктор- конструировать –создавать, строить из чего либо</a:t>
            </a:r>
          </a:p>
        </p:txBody>
      </p:sp>
      <p:pic>
        <p:nvPicPr>
          <p:cNvPr id="21506" name="Picture 2" descr="http://go1.imgsmail.ru/imgpreview?key=http%3A//child.dn.ua/wp-content/uploads/2012/12/konstruktor.jpg&amp;mb=imgdb_preview_18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6453">
            <a:off x="250958" y="2578343"/>
            <a:ext cx="2892917" cy="3440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http://go3.imgsmail.ru/imgpreview?key=http%3A//detkinsk.ru/components/com_virtuemart/shop_image/product/_________________4c73f0957ca57.jpg&amp;mb=imgdb_preview_4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3980">
            <a:off x="5868144" y="2377742"/>
            <a:ext cx="2826901" cy="3405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4691" y="2720340"/>
            <a:ext cx="28833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i="1" dirty="0"/>
              <a:t>Это целая страна.</a:t>
            </a:r>
          </a:p>
          <a:p>
            <a:r>
              <a:rPr lang="ru-RU" sz="2100" b="1" i="1" dirty="0"/>
              <a:t>Дарит чудеса она</a:t>
            </a:r>
          </a:p>
          <a:p>
            <a:r>
              <a:rPr lang="ru-RU" sz="2100" b="1" i="1" dirty="0"/>
              <a:t>Всем, кто мастерит</a:t>
            </a:r>
          </a:p>
          <a:p>
            <a:r>
              <a:rPr lang="ru-RU" sz="2100" b="1" i="1" dirty="0"/>
              <a:t>И строит.</a:t>
            </a:r>
          </a:p>
          <a:p>
            <a:r>
              <a:rPr lang="ru-RU" sz="2100" b="1" i="1" dirty="0"/>
              <a:t>Побывать в ней</a:t>
            </a:r>
          </a:p>
          <a:p>
            <a:r>
              <a:rPr lang="ru-RU" sz="2100" b="1" i="1" dirty="0"/>
              <a:t>Детям стоит.</a:t>
            </a:r>
          </a:p>
        </p:txBody>
      </p:sp>
    </p:spTree>
    <p:extLst>
      <p:ext uri="{BB962C8B-B14F-4D97-AF65-F5344CB8AC3E}">
        <p14:creationId xmlns:p14="http://schemas.microsoft.com/office/powerpoint/2010/main" val="18747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04" y="620688"/>
            <a:ext cx="491615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асфальту я скачу,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двор в траву лечу.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друзей меня не прячь,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Поиграй-ка с ними в... </a:t>
            </a:r>
          </a:p>
        </p:txBody>
      </p:sp>
      <p:pic>
        <p:nvPicPr>
          <p:cNvPr id="5122" name="Picture 2" descr="http://www.graycell.ru/picture/big/myach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934" y="688174"/>
            <a:ext cx="3989233" cy="3989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31640" y="5301208"/>
            <a:ext cx="40324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Мяч</a:t>
            </a:r>
          </a:p>
        </p:txBody>
      </p:sp>
    </p:spTree>
    <p:extLst>
      <p:ext uri="{BB962C8B-B14F-4D97-AF65-F5344CB8AC3E}">
        <p14:creationId xmlns:p14="http://schemas.microsoft.com/office/powerpoint/2010/main" val="231365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8540" y="260648"/>
            <a:ext cx="6657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Пазлы- настольная игра –</a:t>
            </a:r>
          </a:p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картинку из кусочков</a:t>
            </a:r>
          </a:p>
        </p:txBody>
      </p:sp>
      <p:pic>
        <p:nvPicPr>
          <p:cNvPr id="20482" name="Picture 2" descr="http://go1.imgsmail.ru/imgpreview?key=http%3A//deniska.rnd.ru/images/z_bel1_p_on.jpg&amp;mb=imgdb_preview_10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204864"/>
            <a:ext cx="2752123" cy="346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79912" y="2560320"/>
            <a:ext cx="47240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Пазлы – это то, что было придумано очень и очень давно, сотни, а то и тысячи лет назад. Люди подумали, что же будет, если взять картину, разрезать её, а потом снова собрать?</a:t>
            </a:r>
          </a:p>
        </p:txBody>
      </p:sp>
    </p:spTree>
    <p:extLst>
      <p:ext uri="{BB962C8B-B14F-4D97-AF65-F5344CB8AC3E}">
        <p14:creationId xmlns:p14="http://schemas.microsoft.com/office/powerpoint/2010/main" val="32359178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67</TotalTime>
  <Words>235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Лев</dc:creator>
  <cp:lastModifiedBy>Igor</cp:lastModifiedBy>
  <cp:revision>12</cp:revision>
  <dcterms:created xsi:type="dcterms:W3CDTF">2014-03-28T19:30:50Z</dcterms:created>
  <dcterms:modified xsi:type="dcterms:W3CDTF">2019-10-02T11:22:14Z</dcterms:modified>
</cp:coreProperties>
</file>