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60" r:id="rId2"/>
    <p:sldId id="262" r:id="rId3"/>
    <p:sldId id="261" r:id="rId4"/>
    <p:sldId id="257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81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74" autoAdjust="0"/>
  </p:normalViewPr>
  <p:slideViewPr>
    <p:cSldViewPr>
      <p:cViewPr>
        <p:scale>
          <a:sx n="70" d="100"/>
          <a:sy n="70" d="100"/>
        </p:scale>
        <p:origin x="-87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5795964-F1D2-4449-AFF9-921F4F769B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976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6D2B-1D87-4BFB-BF1B-CFDD93D4E82F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7A6A1-561F-4476-9364-75965C13324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1"/>
            <a:ext cx="6172199" cy="2016224"/>
          </a:xfrm>
        </p:spPr>
        <p:txBody>
          <a:bodyPr/>
          <a:lstStyle/>
          <a:p>
            <a:pPr algn="ctr"/>
            <a:r>
              <a:rPr lang="ru-RU" sz="4800" dirty="0" smtClean="0"/>
              <a:t>«БЕГ В ПОЛЗУНКАХ»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6172200" cy="11233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КОЛЛЕКТИВНЫЙ ПРОЕКТ ВОСПИТАТЕЛЕЙ ГБДОУ №78</a:t>
            </a:r>
            <a:endParaRPr lang="ru-RU" sz="3200" b="1" dirty="0"/>
          </a:p>
        </p:txBody>
      </p:sp>
      <p:pic>
        <p:nvPicPr>
          <p:cNvPr id="1029" name="Picture 5" descr="C:\Users\Asus\Downloads\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81002"/>
            <a:ext cx="3168352" cy="23762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700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1052736"/>
            <a:ext cx="7213416" cy="50405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0" dirty="0" smtClean="0"/>
              <a:t>	</a:t>
            </a:r>
            <a:r>
              <a:rPr lang="ru-RU" i="0" dirty="0" smtClean="0">
                <a:solidFill>
                  <a:srgbClr val="002060"/>
                </a:solidFill>
              </a:rPr>
              <a:t>В </a:t>
            </a:r>
            <a:r>
              <a:rPr lang="ru-RU" i="0" dirty="0">
                <a:solidFill>
                  <a:srgbClr val="002060"/>
                </a:solidFill>
              </a:rPr>
              <a:t>общей системе всестороннего и гармонического развития человека физическое воспитание ребёнка дошкольного возраста занимает особенное место. Именно в дошкольном детстве закладываются основы крепкого здоровья, правильного физического развития, высокой работоспособности. В эти годы происходит становление двигательной деятельности, а также начальное воспитание физических качеств</a:t>
            </a:r>
            <a:r>
              <a:rPr lang="ru-RU" i="0" dirty="0" smtClean="0">
                <a:solidFill>
                  <a:srgbClr val="002060"/>
                </a:solidFill>
              </a:rPr>
              <a:t>.</a:t>
            </a:r>
            <a:endParaRPr lang="ru-RU" i="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i="0" dirty="0" smtClean="0">
                <a:solidFill>
                  <a:srgbClr val="002060"/>
                </a:solidFill>
              </a:rPr>
              <a:t>	Важной </a:t>
            </a:r>
            <a:r>
              <a:rPr lang="ru-RU" i="0" dirty="0">
                <a:solidFill>
                  <a:srgbClr val="002060"/>
                </a:solidFill>
              </a:rPr>
              <a:t>задачей является развитие движений детей, формирование двигательных навыков и физических качеств - ловкости, быстроты, силы, выносливости</a:t>
            </a:r>
            <a:r>
              <a:rPr lang="ru-RU" i="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i="0" dirty="0" smtClean="0">
                <a:solidFill>
                  <a:srgbClr val="002060"/>
                </a:solidFill>
              </a:rPr>
              <a:t>	Не менее важно для полноценного развития личности ребенка укреплять эмоциональную связь </a:t>
            </a:r>
            <a:r>
              <a:rPr lang="ru-RU" i="0" dirty="0">
                <a:solidFill>
                  <a:srgbClr val="002060"/>
                </a:solidFill>
              </a:rPr>
              <a:t>детей и родителей, расширять диапазон невербального общения родителей с ребенком через детско-родительские игры.</a:t>
            </a:r>
          </a:p>
          <a:p>
            <a:pPr marL="0" indent="0">
              <a:buNone/>
            </a:pPr>
            <a:r>
              <a:rPr lang="ru-RU" i="0" dirty="0" smtClean="0">
                <a:solidFill>
                  <a:srgbClr val="002060"/>
                </a:solidFill>
              </a:rPr>
              <a:t>	В последнее время часто наблюдается отсутствие </a:t>
            </a:r>
            <a:r>
              <a:rPr lang="ru-RU" i="0" dirty="0">
                <a:solidFill>
                  <a:srgbClr val="002060"/>
                </a:solidFill>
              </a:rPr>
              <a:t>духовного </a:t>
            </a:r>
            <a:r>
              <a:rPr lang="ru-RU" i="0" dirty="0" smtClean="0">
                <a:solidFill>
                  <a:srgbClr val="002060"/>
                </a:solidFill>
              </a:rPr>
              <a:t>взаимодействия детей и родителей, поэтому перед воспитателями стоит задача </a:t>
            </a:r>
            <a:r>
              <a:rPr lang="ru-RU" i="0" dirty="0">
                <a:solidFill>
                  <a:srgbClr val="002060"/>
                </a:solidFill>
              </a:rPr>
              <a:t>помочь родителям </a:t>
            </a:r>
            <a:r>
              <a:rPr lang="ru-RU" i="0" dirty="0" smtClean="0">
                <a:solidFill>
                  <a:srgbClr val="002060"/>
                </a:solidFill>
              </a:rPr>
              <a:t>и детям </a:t>
            </a:r>
            <a:r>
              <a:rPr lang="ru-RU" i="0" dirty="0">
                <a:solidFill>
                  <a:srgbClr val="002060"/>
                </a:solidFill>
              </a:rPr>
              <a:t>ощутить радость, удовлетворение от встречи друг с другом, от совместной двигательно-игровой </a:t>
            </a:r>
            <a:r>
              <a:rPr lang="ru-RU" i="0" dirty="0" smtClean="0">
                <a:solidFill>
                  <a:srgbClr val="002060"/>
                </a:solidFill>
              </a:rPr>
              <a:t>деятельности, а также способствовать </a:t>
            </a:r>
            <a:r>
              <a:rPr lang="ru-RU" i="0" dirty="0">
                <a:solidFill>
                  <a:srgbClr val="002060"/>
                </a:solidFill>
              </a:rPr>
              <a:t>развитию у родителей и детей умения настраиваться друг на друга, чувствовать </a:t>
            </a:r>
            <a:r>
              <a:rPr lang="ru-RU" i="0" dirty="0" smtClean="0">
                <a:solidFill>
                  <a:srgbClr val="002060"/>
                </a:solidFill>
              </a:rPr>
              <a:t>друг друга </a:t>
            </a:r>
            <a:r>
              <a:rPr lang="ru-RU" i="0" dirty="0">
                <a:solidFill>
                  <a:srgbClr val="002060"/>
                </a:solidFill>
              </a:rPr>
              <a:t>для </a:t>
            </a:r>
            <a:r>
              <a:rPr lang="ru-RU" i="0" dirty="0" smtClean="0">
                <a:solidFill>
                  <a:srgbClr val="002060"/>
                </a:solidFill>
              </a:rPr>
              <a:t>успешности </a:t>
            </a:r>
            <a:r>
              <a:rPr lang="ru-RU" i="0" dirty="0">
                <a:solidFill>
                  <a:srgbClr val="002060"/>
                </a:solidFill>
              </a:rPr>
              <a:t>деятельности.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15816" y="476672"/>
            <a:ext cx="3214120" cy="720080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7323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7625" y="404664"/>
            <a:ext cx="3629025" cy="698229"/>
          </a:xfrm>
        </p:spPr>
        <p:txBody>
          <a:bodyPr/>
          <a:lstStyle/>
          <a:p>
            <a:pPr algn="ctr"/>
            <a:r>
              <a:rPr lang="ru-RU" dirty="0" smtClean="0"/>
              <a:t>ЦЕЛИ И ЗАДАЧИ.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052736"/>
            <a:ext cx="3629025" cy="5328591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r>
              <a:rPr lang="ru-RU" b="1" dirty="0">
                <a:solidFill>
                  <a:srgbClr val="002060"/>
                </a:solidFill>
              </a:rPr>
              <a:t>Цель проекта: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приобщение </a:t>
            </a:r>
            <a:r>
              <a:rPr lang="ru-RU" dirty="0">
                <a:solidFill>
                  <a:srgbClr val="002060"/>
                </a:solidFill>
              </a:rPr>
              <a:t>детей и родителей к физической культуре и здоровому образу </a:t>
            </a:r>
            <a:r>
              <a:rPr lang="ru-RU" dirty="0" smtClean="0">
                <a:solidFill>
                  <a:srgbClr val="002060"/>
                </a:solidFill>
              </a:rPr>
              <a:t>жизни путем совместного </a:t>
            </a:r>
            <a:r>
              <a:rPr lang="ru-RU" dirty="0">
                <a:solidFill>
                  <a:srgbClr val="002060"/>
                </a:solidFill>
              </a:rPr>
              <a:t>проведения </a:t>
            </a:r>
            <a:r>
              <a:rPr lang="ru-RU" dirty="0" smtClean="0">
                <a:solidFill>
                  <a:srgbClr val="002060"/>
                </a:solidFill>
              </a:rPr>
              <a:t>досуга, вовлечение </a:t>
            </a:r>
            <a:r>
              <a:rPr lang="ru-RU" dirty="0">
                <a:solidFill>
                  <a:srgbClr val="002060"/>
                </a:solidFill>
              </a:rPr>
              <a:t>родителей в </a:t>
            </a:r>
            <a:r>
              <a:rPr lang="ru-RU" dirty="0" err="1">
                <a:solidFill>
                  <a:srgbClr val="002060"/>
                </a:solidFill>
              </a:rPr>
              <a:t>воспитательно</a:t>
            </a:r>
            <a:r>
              <a:rPr lang="ru-RU" dirty="0">
                <a:solidFill>
                  <a:srgbClr val="002060"/>
                </a:solidFill>
              </a:rPr>
              <a:t> – образовательный процесс. 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2696"/>
            <a:ext cx="3458458" cy="266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2" descr="ЧИБИС 18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861048"/>
            <a:ext cx="3442938" cy="25846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292080" y="3717032"/>
            <a:ext cx="33123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</a:rPr>
              <a:t>Задачи: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-</a:t>
            </a:r>
            <a:r>
              <a:rPr lang="ru-RU" sz="1600" dirty="0">
                <a:solidFill>
                  <a:srgbClr val="002060"/>
                </a:solidFill>
              </a:rPr>
              <a:t> прививать детям интерес к занятиям физической культурой</a:t>
            </a:r>
            <a:endParaRPr lang="ru-RU" sz="1600" b="1" dirty="0">
              <a:solidFill>
                <a:srgbClr val="002060"/>
              </a:solidFill>
            </a:endParaRPr>
          </a:p>
          <a:p>
            <a:r>
              <a:rPr lang="ru-RU" sz="1600" dirty="0">
                <a:solidFill>
                  <a:srgbClr val="002060"/>
                </a:solidFill>
              </a:rPr>
              <a:t>- формировать у детей потребность в физической активности;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- повышать педагогическую компетентность родителей в воспитании здорового ребенка через вовлечение их в совместную деятельность;</a:t>
            </a:r>
          </a:p>
        </p:txBody>
      </p:sp>
    </p:spTree>
    <p:extLst>
      <p:ext uri="{BB962C8B-B14F-4D97-AF65-F5344CB8AC3E}">
        <p14:creationId xmlns:p14="http://schemas.microsoft.com/office/powerpoint/2010/main" val="3590555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ЧИБИС 1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404664"/>
            <a:ext cx="3463373" cy="25970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1" descr="ЧИБИС 15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9461" y="3903662"/>
            <a:ext cx="3303553" cy="24776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2" descr="ЧИБИС 1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4048" y="1291494"/>
            <a:ext cx="3914952" cy="29362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755576" y="3225025"/>
            <a:ext cx="75202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Коллективный проект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			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</a:rPr>
              <a:t>			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</a:rPr>
              <a:t>			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	</a:t>
            </a:r>
            <a:r>
              <a:rPr lang="ru-RU" sz="2800" b="1" dirty="0" smtClean="0">
                <a:solidFill>
                  <a:srgbClr val="002060"/>
                </a:solidFill>
              </a:rPr>
              <a:t>			«</a:t>
            </a:r>
            <a:r>
              <a:rPr lang="ru-RU" sz="2800" b="1" dirty="0">
                <a:solidFill>
                  <a:srgbClr val="002060"/>
                </a:solidFill>
              </a:rPr>
              <a:t>Бег в </a:t>
            </a:r>
            <a:r>
              <a:rPr lang="ru-RU" sz="2800" b="1" dirty="0" smtClean="0">
                <a:solidFill>
                  <a:srgbClr val="002060"/>
                </a:solidFill>
              </a:rPr>
              <a:t>ползунках»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75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788024" y="764704"/>
            <a:ext cx="3600400" cy="1152128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</a:pPr>
            <a:r>
              <a:rPr lang="ru-RU" sz="2800" b="1" cap="none" dirty="0">
                <a:solidFill>
                  <a:srgbClr val="002060"/>
                </a:solidFill>
                <a:latin typeface="Candara"/>
              </a:rPr>
              <a:t>«Бег в ползунках»</a:t>
            </a:r>
            <a:br>
              <a:rPr lang="ru-RU" sz="2800" b="1" cap="none" dirty="0">
                <a:solidFill>
                  <a:srgbClr val="002060"/>
                </a:solidFill>
                <a:latin typeface="Candara"/>
              </a:rPr>
            </a:br>
            <a:endParaRPr lang="ru-RU" altLang="ru-RU" sz="2400" i="1" dirty="0">
              <a:solidFill>
                <a:srgbClr val="002060"/>
              </a:solidFill>
            </a:endParaRPr>
          </a:p>
        </p:txBody>
      </p:sp>
      <p:pic>
        <p:nvPicPr>
          <p:cNvPr id="334859" name="Picture 11" descr="ЧИБИС 16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03215"/>
            <a:ext cx="3519974" cy="26425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1" descr="ЧИБИС 22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535270" cy="26540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696229" cy="27623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4003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Выставка</Template>
  <TotalTime>132</TotalTime>
  <Words>86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Tradeshow</vt:lpstr>
      <vt:lpstr>«БЕГ В ПОЛЗУНКАХ»</vt:lpstr>
      <vt:lpstr>Актуальность</vt:lpstr>
      <vt:lpstr>ЦЕЛИ И ЗАДАЧИ.</vt:lpstr>
      <vt:lpstr>Презентация PowerPoint</vt:lpstr>
      <vt:lpstr>«Бег в ползунках»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14</cp:revision>
  <dcterms:created xsi:type="dcterms:W3CDTF">2013-11-20T17:51:33Z</dcterms:created>
  <dcterms:modified xsi:type="dcterms:W3CDTF">2014-01-29T21:06:40Z</dcterms:modified>
</cp:coreProperties>
</file>