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71" r:id="rId6"/>
    <p:sldId id="262" r:id="rId7"/>
    <p:sldId id="263" r:id="rId8"/>
    <p:sldId id="264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FA35E-19D4-40BB-BC47-B73BA0D7B35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413EB-6A9E-4C92-93C5-3466551AC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Слайд 3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Многие исследователи работающие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облатси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математического развития дошкольников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Большунова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Н.Я.,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ШарыгинаТ.А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Ерофеева Т.И.) считали, что формирование математических представлений происходит эффективнее с помощью сказок, где акцент в обучении делается не на запоминании информации, а на глубоком её понимании, сознательном усвоении,  так как дети не замечают, что учатся, познают, запоминают новое. Этим и было обусловлен выбор темы работы «ФЭМП посредствам сказки»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Слайд 4 </a:t>
            </a:r>
            <a:r>
              <a:rPr lang="ru-RU" b="0" dirty="0" smtClean="0"/>
              <a:t>Цель и задачи моей работы представлены на следующем слайде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413EB-6A9E-4C92-93C5-3466551AC07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338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7694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555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026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25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476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760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7960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033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491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090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4E5B6-831E-4156-9672-17B0A43A2082}" type="datetimeFigureOut">
              <a:rPr lang="ru-RU" smtClean="0"/>
              <a:pPr/>
              <a:t>08.10.2019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C4121-D9DD-4194-B0F8-F178E28C544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040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5" y="627096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9573" y="1886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казённое дошкольное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Анжеро-Судженского городского округа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Детский сад №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31»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13285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Сказка как средства формирования математических представлений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младших дошкольников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4365104"/>
            <a:ext cx="3708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Макута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Ольга Александровна                                                           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000240"/>
            <a:ext cx="578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-940583"/>
            <a:ext cx="6072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  <p:pic>
        <p:nvPicPr>
          <p:cNvPr id="6" name="Рисунок 5" descr="C:\Users\ОЛЯ\Desktop\Новая папка\IMG_29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5832648" cy="43204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63688" y="515719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62147"/>
            <a:ext cx="78128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00109"/>
            <a:ext cx="70723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endParaRPr lang="ru-RU" b="1" i="1" dirty="0" smtClean="0">
              <a:solidFill>
                <a:srgbClr val="0000FF"/>
              </a:solidFill>
            </a:endParaRPr>
          </a:p>
          <a:p>
            <a:pPr lvl="0" algn="ctr" defTabSz="957816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lvl="0" algn="ctr" defTabSz="957816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57816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57816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1428736"/>
            <a:ext cx="55721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маскирует  ту математику, которую многие считают сухой, неинтересной и далёкой от жизни детей. </a:t>
            </a: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286124"/>
            <a:ext cx="2000232" cy="2666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749642" y="3244334"/>
            <a:ext cx="1179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портрет великого педагога К. Д. Ушинског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357562"/>
            <a:ext cx="1944957" cy="26214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TextBox 11"/>
          <p:cNvSpPr txBox="1"/>
          <p:nvPr/>
        </p:nvSpPr>
        <p:spPr>
          <a:xfrm>
            <a:off x="1785918" y="600076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Наталья Яковлевна 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Большунова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2066" y="607220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КонстантинДмитриевич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Ушинский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5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9076" y="3244334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786190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97300" y="3244334"/>
            <a:ext cx="268470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89625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028342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системы работы по развитию математических представлений посредством сказки для детей младшего дошкольного возраста.</a:t>
            </a:r>
          </a:p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Создать развивающею предметно-пространственную среду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развивать  и  обогащать  математические  представления  детей;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Формировать умение применять полученные математические знания в практической деятельности и повседневной жизни;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Обеспечить каждому ребенку возможность радостно и содержательно прожить  период дошкольного детства.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3679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836712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 </a:t>
            </a:r>
            <a:r>
              <a:rPr lang="ru-RU" i="1" dirty="0" smtClean="0"/>
              <a:t>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ОЛЯ\Desktop\Новая папка\IMG_28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428868"/>
            <a:ext cx="3286148" cy="2805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71670" y="714356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Методы работы со сказкой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128586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1785926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72132" y="114298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Наглядные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ОЛЯ\Desktop\фото для призентации\i (2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428868"/>
            <a:ext cx="3738555" cy="2803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5500662" y="1643050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3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980728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ПРИЕМЫ РАБОТЫ СО СКАЗКОЙ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628800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Проблемные сказочные ситуации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Сказка по новому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Системный оператор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характера персонажей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Включение дополнительных персонажей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29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642918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endParaRPr lang="ru-RU" sz="2800" b="1" i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1857364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ОЛЯ\Desktop\фото для призентации\i (2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573016"/>
            <a:ext cx="3528392" cy="2556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ОЛЯ\Desktop\мои увлечения\i (4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928802"/>
            <a:ext cx="3643306" cy="3652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ОЛЯ\Desktop\мои увлечения\i (4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548680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745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75134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ОЛЯ\Desktop\фото для призентации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714356"/>
            <a:ext cx="1857388" cy="2476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ОЛЯ\Desktop\фото для призентации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143380"/>
            <a:ext cx="3214710" cy="2411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тинки по запросу сказка терем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0524" y="1857364"/>
            <a:ext cx="2273476" cy="2191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857c1488c3fe5633513f97e45044d58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00298" y="1643050"/>
            <a:ext cx="228601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s://i.mycdn.me/i?r=AyH4iRPQ2q0otWIFepML2LxRuMLMCjvGmc4EFEW3J17YO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714356"/>
            <a:ext cx="2143140" cy="2762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https://i.mycdn.me/i?r=AyH4iRPQ2q0otWIFepML2LxR3QwV1ZP4jIAQJRrgOuKVr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4071942"/>
            <a:ext cx="3225792" cy="2419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363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90872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O7659_0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501" t="10001" r="9000" b="12642"/>
          <a:stretch>
            <a:fillRect/>
          </a:stretch>
        </p:blipFill>
        <p:spPr bwMode="auto">
          <a:xfrm>
            <a:off x="1043608" y="836712"/>
            <a:ext cx="3312368" cy="288032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Picture 4" descr="MO7659_0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501" t="10001" r="9000" b="12642"/>
          <a:stretch>
            <a:fillRect/>
          </a:stretch>
        </p:blipFill>
        <p:spPr bwMode="auto">
          <a:xfrm>
            <a:off x="4788024" y="764704"/>
            <a:ext cx="3359866" cy="29143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" name="Picture 3" descr="MO7659_0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26" t="7895" r="10526" b="10526"/>
          <a:stretch>
            <a:fillRect/>
          </a:stretch>
        </p:blipFill>
        <p:spPr bwMode="auto">
          <a:xfrm>
            <a:off x="1331640" y="3789040"/>
            <a:ext cx="3096344" cy="30689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9" name="Picture 3" descr="MO7659_0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26" t="7895" r="10526" b="10526"/>
          <a:stretch>
            <a:fillRect/>
          </a:stretch>
        </p:blipFill>
        <p:spPr bwMode="auto">
          <a:xfrm>
            <a:off x="5072066" y="3717032"/>
            <a:ext cx="3100334" cy="31409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728" y="267425"/>
            <a:ext cx="621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 </a:t>
            </a:r>
          </a:p>
          <a:p>
            <a:pPr lvl="0"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sz="2800" b="1" i="1" dirty="0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1628800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воспитателя и ребенка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1988840"/>
            <a:ext cx="3134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ННОД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5656" y="457200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Режимные моменты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6056" y="4581128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2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Я\Desktop\фото для призентации\i (2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357429" cy="3143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ОЛЯ\Desktop\мои увлечения\i (4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85728"/>
            <a:ext cx="2428892" cy="3238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C:\Users\ОЛЯ\Desktop\Новая папка\IMG_27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714752"/>
            <a:ext cx="3143272" cy="27221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ttps://i.mycdn.me/i?r=AyH4iRPQ2q0otWIFepML2LxRLlUsIF6yGBgnsdjufETWu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85729"/>
            <a:ext cx="2571768" cy="3238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225</Words>
  <Application>Microsoft Office PowerPoint</Application>
  <PresentationFormat>Экран (4:3)</PresentationFormat>
  <Paragraphs>75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ОЛЯ</cp:lastModifiedBy>
  <cp:revision>78</cp:revision>
  <dcterms:created xsi:type="dcterms:W3CDTF">2017-09-11T12:11:03Z</dcterms:created>
  <dcterms:modified xsi:type="dcterms:W3CDTF">2019-10-08T13:38:21Z</dcterms:modified>
</cp:coreProperties>
</file>