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8" r:id="rId2"/>
    <p:sldId id="260" r:id="rId3"/>
    <p:sldId id="266" r:id="rId4"/>
    <p:sldId id="268" r:id="rId5"/>
    <p:sldId id="273" r:id="rId6"/>
    <p:sldId id="275" r:id="rId7"/>
    <p:sldId id="276" r:id="rId8"/>
    <p:sldId id="269" r:id="rId9"/>
    <p:sldId id="274" r:id="rId10"/>
    <p:sldId id="270" r:id="rId11"/>
    <p:sldId id="272" r:id="rId12"/>
    <p:sldId id="257" r:id="rId13"/>
    <p:sldId id="263" r:id="rId14"/>
    <p:sldId id="261" r:id="rId15"/>
    <p:sldId id="264" r:id="rId16"/>
    <p:sldId id="265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  <a:srgbClr val="BC0000"/>
    <a:srgbClr val="FF4343"/>
    <a:srgbClr val="FF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AEF01-D2E6-4647-9068-BA16F7F557F2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27D6D-497E-4029-9BCC-90F6CC515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ownloads\detskij-kollektiv-tatany-parhomenko-zolotaa-osen-pesni-pro-osen-dla-detej_(buben.fm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27784" y="1556792"/>
            <a:ext cx="5904656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A20000"/>
                    </a:gs>
                    <a:gs pos="78000">
                      <a:srgbClr val="BC0000"/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Осень в гости просим</a:t>
            </a:r>
            <a:endParaRPr kumimoji="0" lang="ru-RU" sz="6600" b="1" i="0" u="none" strike="noStrike" kern="1200" normalizeH="0" baseline="0" noProof="0" dirty="0">
              <a:ln w="1905"/>
              <a:gradFill>
                <a:gsLst>
                  <a:gs pos="0">
                    <a:srgbClr val="A20000"/>
                  </a:gs>
                  <a:gs pos="78000">
                    <a:srgbClr val="BC0000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437112"/>
            <a:ext cx="412400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Дружнова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Любовь Евгеньевна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 ДОУ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№10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detskij-kollektiv-tatany-parhomenko-zolotaa-osen-pesni-pro-osen-dla-detej_(buben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  <p:pic>
        <p:nvPicPr>
          <p:cNvPr id="8" name="detskij-kollektiv-tatany-parhomenko-zolotaa-osen-pesni-pro-osen-dla-detej_(buben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20000" numSld="17"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1002_070248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1268760"/>
            <a:ext cx="6684234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02728104_fall-cop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1531966"/>
            <a:ext cx="7128792" cy="4671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700808"/>
            <a:ext cx="43204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Листик красный, листик желтый, </a:t>
            </a:r>
          </a:p>
          <a:p>
            <a:r>
              <a:rPr lang="ru-RU" sz="2000" dirty="0" smtClean="0"/>
              <a:t>А зеленых не видать! </a:t>
            </a:r>
          </a:p>
          <a:p>
            <a:r>
              <a:rPr lang="ru-RU" sz="2000" dirty="0" smtClean="0"/>
              <a:t>Поменяли цвет листочки,</a:t>
            </a:r>
          </a:p>
          <a:p>
            <a:r>
              <a:rPr lang="ru-RU" sz="2000" dirty="0" smtClean="0"/>
              <a:t> Стали дружно опадать.</a:t>
            </a:r>
          </a:p>
          <a:p>
            <a:r>
              <a:rPr lang="ru-RU" sz="2000" dirty="0" smtClean="0"/>
              <a:t> Солнце прячется за тучки, </a:t>
            </a:r>
          </a:p>
          <a:p>
            <a:r>
              <a:rPr lang="ru-RU" sz="2000" dirty="0" smtClean="0"/>
              <a:t>Хмурый дождик льет с утра. </a:t>
            </a:r>
          </a:p>
          <a:p>
            <a:r>
              <a:rPr lang="ru-RU" sz="2000" dirty="0" smtClean="0"/>
              <a:t>Это осень наступила – </a:t>
            </a:r>
          </a:p>
          <a:p>
            <a:r>
              <a:rPr lang="ru-RU" sz="2000" dirty="0" smtClean="0"/>
              <a:t>Золотистая пора! </a:t>
            </a:r>
            <a:endParaRPr lang="ru-RU" sz="2000" dirty="0"/>
          </a:p>
        </p:txBody>
      </p:sp>
      <p:pic>
        <p:nvPicPr>
          <p:cNvPr id="3" name="Рисунок 2" descr="3b1055ccb24524b4f80d8bddd56ee7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3968" y="1484784"/>
            <a:ext cx="4644007" cy="4421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908720"/>
            <a:ext cx="42302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Октябрь окунулся в тень,</a:t>
            </a:r>
            <a:br>
              <a:rPr lang="ru-RU" sz="2000" dirty="0" smtClean="0"/>
            </a:br>
            <a:r>
              <a:rPr lang="ru-RU" sz="2000" dirty="0" smtClean="0"/>
              <a:t>Луч солнца туча застилает.</a:t>
            </a:r>
            <a:br>
              <a:rPr lang="ru-RU" sz="2000" dirty="0" smtClean="0"/>
            </a:br>
            <a:r>
              <a:rPr lang="ru-RU" sz="2000" dirty="0" smtClean="0"/>
              <a:t>Унылый дождь встречает день,</a:t>
            </a:r>
            <a:br>
              <a:rPr lang="ru-RU" sz="2000" dirty="0" smtClean="0"/>
            </a:br>
            <a:r>
              <a:rPr lang="ru-RU" sz="2000" dirty="0" smtClean="0"/>
              <a:t>Вновь осень крылья расправляет.</a:t>
            </a:r>
            <a:endParaRPr lang="ru-RU" sz="2000" dirty="0"/>
          </a:p>
        </p:txBody>
      </p:sp>
      <p:pic>
        <p:nvPicPr>
          <p:cNvPr id="3" name="Рисунок 2" descr="img9 (2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259632" y="2420888"/>
            <a:ext cx="6480720" cy="3660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3384376" cy="432048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Глянь на улицу: повсюду </a:t>
            </a:r>
            <a:br>
              <a:rPr lang="ru-RU" sz="2000" dirty="0" smtClean="0"/>
            </a:br>
            <a:r>
              <a:rPr lang="ru-RU" sz="2000" dirty="0" smtClean="0"/>
              <a:t>Листья по ветру летят, </a:t>
            </a:r>
            <a:br>
              <a:rPr lang="ru-RU" sz="2000" dirty="0" smtClean="0"/>
            </a:br>
            <a:r>
              <a:rPr lang="ru-RU" sz="2000" dirty="0" smtClean="0"/>
              <a:t>В дивном вальсе закружился </a:t>
            </a:r>
            <a:br>
              <a:rPr lang="ru-RU" sz="2000" dirty="0" smtClean="0"/>
            </a:br>
            <a:r>
              <a:rPr lang="ru-RU" sz="2000" dirty="0" smtClean="0"/>
              <a:t>Разноцветный листопад! </a:t>
            </a:r>
            <a:br>
              <a:rPr lang="ru-RU" sz="2000" dirty="0" smtClean="0"/>
            </a:br>
            <a:r>
              <a:rPr lang="ru-RU" sz="2000" dirty="0" smtClean="0"/>
              <a:t>Листья под ноги ложатся </a:t>
            </a:r>
            <a:br>
              <a:rPr lang="ru-RU" sz="2000" dirty="0" smtClean="0"/>
            </a:br>
            <a:r>
              <a:rPr lang="ru-RU" sz="2000" dirty="0" smtClean="0"/>
              <a:t>Мягким красочным ковром, </a:t>
            </a:r>
            <a:br>
              <a:rPr lang="ru-RU" sz="2000" dirty="0" smtClean="0"/>
            </a:br>
            <a:r>
              <a:rPr lang="ru-RU" sz="2000" dirty="0" smtClean="0"/>
              <a:t>Ну, а завтра, ранним утром, </a:t>
            </a:r>
            <a:br>
              <a:rPr lang="ru-RU" sz="2000" dirty="0" smtClean="0"/>
            </a:br>
            <a:r>
              <a:rPr lang="ru-RU" sz="2000" dirty="0" smtClean="0"/>
              <a:t>Мы корзиночки возьмём </a:t>
            </a:r>
            <a:br>
              <a:rPr lang="ru-RU" sz="2000" dirty="0" smtClean="0"/>
            </a:br>
            <a:r>
              <a:rPr lang="ru-RU" sz="2000" dirty="0" smtClean="0"/>
              <a:t>И по коврику лесному </a:t>
            </a:r>
            <a:br>
              <a:rPr lang="ru-RU" sz="2000" dirty="0" smtClean="0"/>
            </a:br>
            <a:r>
              <a:rPr lang="ru-RU" sz="2000" dirty="0" smtClean="0"/>
              <a:t>За опятами пойдём.</a:t>
            </a:r>
            <a:endParaRPr lang="ru-RU" sz="2000" dirty="0"/>
          </a:p>
        </p:txBody>
      </p:sp>
      <p:pic>
        <p:nvPicPr>
          <p:cNvPr id="4" name="Содержимое 3" descr="bl_gribl0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57976" y="1844825"/>
            <a:ext cx="4890488" cy="3435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420888"/>
            <a:ext cx="2952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Середина октября.</a:t>
            </a:r>
            <a:br>
              <a:rPr lang="ru-RU" sz="2400" dirty="0" smtClean="0"/>
            </a:br>
            <a:r>
              <a:rPr lang="ru-RU" sz="2400" dirty="0" smtClean="0"/>
              <a:t>Ночи стали длинные.</a:t>
            </a:r>
            <a:br>
              <a:rPr lang="ru-RU" sz="2400" dirty="0" smtClean="0"/>
            </a:br>
            <a:r>
              <a:rPr lang="ru-RU" sz="2400" dirty="0" smtClean="0"/>
              <a:t>Улетели за моря</a:t>
            </a:r>
            <a:br>
              <a:rPr lang="ru-RU" sz="2400" dirty="0" smtClean="0"/>
            </a:br>
            <a:r>
              <a:rPr lang="ru-RU" sz="2400" dirty="0" smtClean="0"/>
              <a:t>Стаи журавлиные.</a:t>
            </a:r>
            <a:endParaRPr lang="ru-RU" sz="2400" dirty="0"/>
          </a:p>
        </p:txBody>
      </p:sp>
      <p:pic>
        <p:nvPicPr>
          <p:cNvPr id="3" name="Рисунок 2" descr="24347112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19872" y="1124744"/>
            <a:ext cx="5468772" cy="465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564905"/>
            <a:ext cx="338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Мерзнет ветер в ноябре, Холодом простужен: </a:t>
            </a:r>
          </a:p>
          <a:p>
            <a:r>
              <a:rPr lang="ru-RU" sz="2400" dirty="0" smtClean="0"/>
              <a:t>Он на утренней заре Встретился со стужей.</a:t>
            </a:r>
            <a:endParaRPr lang="ru-RU" sz="2400" dirty="0"/>
          </a:p>
        </p:txBody>
      </p:sp>
      <p:pic>
        <p:nvPicPr>
          <p:cNvPr id="3" name="Рисунок 2" descr="0_1cdc8e_d9c39a40_XX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604068" y="1484784"/>
            <a:ext cx="4968376" cy="3651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16832"/>
            <a:ext cx="3528392" cy="2304256"/>
          </a:xfrm>
        </p:spPr>
        <p:txBody>
          <a:bodyPr>
            <a:noAutofit/>
          </a:bodyPr>
          <a:lstStyle/>
          <a:p>
            <a:r>
              <a:rPr lang="ru-RU" sz="2400" dirty="0" smtClean="0"/>
              <a:t>С каждым годом всё краше</a:t>
            </a:r>
            <a:br>
              <a:rPr lang="ru-RU" sz="2400" dirty="0" smtClean="0"/>
            </a:br>
            <a:r>
              <a:rPr lang="ru-RU" sz="2400" dirty="0" smtClean="0"/>
              <a:t>Дорогие края...</a:t>
            </a:r>
            <a:br>
              <a:rPr lang="ru-RU" sz="2400" dirty="0" smtClean="0"/>
            </a:br>
            <a:r>
              <a:rPr lang="ru-RU" sz="2400" dirty="0" smtClean="0"/>
              <a:t>Лучше Родины нашей</a:t>
            </a:r>
            <a:br>
              <a:rPr lang="ru-RU" sz="2400" dirty="0" smtClean="0"/>
            </a:br>
            <a:r>
              <a:rPr lang="ru-RU" sz="2400" dirty="0" smtClean="0"/>
              <a:t>Нет на свете, друзья!</a:t>
            </a:r>
            <a:endParaRPr lang="ru-RU" sz="2400" dirty="0"/>
          </a:p>
        </p:txBody>
      </p:sp>
      <p:pic>
        <p:nvPicPr>
          <p:cNvPr id="3" name="Рисунок 2" descr="hello_html_35e074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91880" y="1340768"/>
            <a:ext cx="5290383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340768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64704"/>
            <a:ext cx="6462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                      С обильными хлебами,</a:t>
            </a:r>
          </a:p>
          <a:p>
            <a:pPr algn="ctr"/>
            <a:r>
              <a:rPr lang="ru-RU" sz="2400" dirty="0" smtClean="0"/>
              <a:t>                     С высокими снопами,</a:t>
            </a:r>
          </a:p>
          <a:p>
            <a:pPr algn="ctr"/>
            <a:r>
              <a:rPr lang="ru-RU" sz="2400" dirty="0" smtClean="0"/>
              <a:t>                          С листопадом и дождем,</a:t>
            </a:r>
          </a:p>
          <a:p>
            <a:pPr algn="ctr"/>
            <a:r>
              <a:rPr lang="ru-RU" sz="2400" dirty="0" smtClean="0"/>
              <a:t>                           С перелетным журавлем.</a:t>
            </a:r>
            <a:endParaRPr lang="ru-RU" sz="2400" dirty="0"/>
          </a:p>
        </p:txBody>
      </p:sp>
      <p:pic>
        <p:nvPicPr>
          <p:cNvPr id="5" name="Рисунок 4" descr="55658c0b0339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2492896"/>
            <a:ext cx="6364199" cy="3579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1322766"/>
            <a:ext cx="6168685" cy="4626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6561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Праздник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«Осень, в гости просим!»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age (6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2132856"/>
            <a:ext cx="3116724" cy="4464496"/>
          </a:xfrm>
          <a:prstGeom prst="rect">
            <a:avLst/>
          </a:prstGeom>
        </p:spPr>
      </p:pic>
      <p:pic>
        <p:nvPicPr>
          <p:cNvPr id="4" name="Рисунок 3" descr="IMG-20181103-WA000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23928" y="2126456"/>
            <a:ext cx="4659982" cy="4521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908720"/>
            <a:ext cx="6923112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Выставка рисунков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«Осенние фантазии»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-20181103-WA00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2" y="1988840"/>
            <a:ext cx="6264696" cy="4698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81103-WA00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628800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181103-WA00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548680"/>
            <a:ext cx="3803915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81103-WA00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4008" y="3212976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81103-WA004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284984"/>
            <a:ext cx="2409732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181103-WA00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95736" y="3284984"/>
            <a:ext cx="253828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181103-WA00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356992"/>
            <a:ext cx="2486812" cy="331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181103-WA004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943755" y="3356992"/>
            <a:ext cx="220024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181103-WA004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123728" y="764704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81103-WA004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724128" y="332656"/>
            <a:ext cx="205222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2413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Выставка «Дары Осени»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_20181001_1227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3" y="2348880"/>
            <a:ext cx="4704523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81001_1227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20072" y="1772816"/>
            <a:ext cx="367240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81103-WA00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3356992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181103-WA00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23728" y="692696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181103-WA00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60232" y="548680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81103-WA003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355976" y="3068960"/>
            <a:ext cx="267976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F2DCD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116</Words>
  <Application>Microsoft Office PowerPoint</Application>
  <PresentationFormat>Экран (4:3)</PresentationFormat>
  <Paragraphs>25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 Праздник  «Осень, в гости просим!»</vt:lpstr>
      <vt:lpstr>Выставка рисунков «Осенние фантазии»</vt:lpstr>
      <vt:lpstr>Слайд 6</vt:lpstr>
      <vt:lpstr>Слайд 7</vt:lpstr>
      <vt:lpstr>Выставка «Дары Осени»</vt:lpstr>
      <vt:lpstr>Слайд 9</vt:lpstr>
      <vt:lpstr>Слайд 10</vt:lpstr>
      <vt:lpstr>Слайд 11</vt:lpstr>
      <vt:lpstr>Слайд 12</vt:lpstr>
      <vt:lpstr>Слайд 13</vt:lpstr>
      <vt:lpstr>Глянь на улицу: повсюду  Листья по ветру летят,  В дивном вальсе закружился  Разноцветный листопад!  Листья под ноги ложатся  Мягким красочным ковром,  Ну, а завтра, ранним утром,  Мы корзиночки возьмём  И по коврику лесному  За опятами пойдём.</vt:lpstr>
      <vt:lpstr>Слайд 15</vt:lpstr>
      <vt:lpstr>Слайд 16</vt:lpstr>
      <vt:lpstr>С каждым годом всё краше Дорогие края... Лучше Родины нашей Нет на свете, друзья!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16</cp:revision>
  <dcterms:created xsi:type="dcterms:W3CDTF">2013-08-23T19:01:23Z</dcterms:created>
  <dcterms:modified xsi:type="dcterms:W3CDTF">2019-10-08T19:38:49Z</dcterms:modified>
</cp:coreProperties>
</file>