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25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EC88F-A39A-4D11-B2F7-18CF87644D73}" type="datetimeFigureOut">
              <a:rPr lang="ru-RU" smtClean="0"/>
              <a:t>30.01.2014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8ECD6-7764-481A-A4B2-C5644BE21405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EC88F-A39A-4D11-B2F7-18CF87644D73}" type="datetimeFigureOut">
              <a:rPr lang="ru-RU" smtClean="0"/>
              <a:t>30.01.2014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8ECD6-7764-481A-A4B2-C5644BE214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EC88F-A39A-4D11-B2F7-18CF87644D73}" type="datetimeFigureOut">
              <a:rPr lang="ru-RU" smtClean="0"/>
              <a:t>30.01.2014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8ECD6-7764-481A-A4B2-C5644BE214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EC88F-A39A-4D11-B2F7-18CF87644D73}" type="datetimeFigureOut">
              <a:rPr lang="ru-RU" smtClean="0"/>
              <a:t>30.01.2014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8ECD6-7764-481A-A4B2-C5644BE214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EC88F-A39A-4D11-B2F7-18CF87644D73}" type="datetimeFigureOut">
              <a:rPr lang="ru-RU" smtClean="0"/>
              <a:t>30.01.2014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1818ECD6-7764-481A-A4B2-C5644BE214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EC88F-A39A-4D11-B2F7-18CF87644D73}" type="datetimeFigureOut">
              <a:rPr lang="ru-RU" smtClean="0"/>
              <a:t>30.01.2014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8ECD6-7764-481A-A4B2-C5644BE214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EC88F-A39A-4D11-B2F7-18CF87644D73}" type="datetimeFigureOut">
              <a:rPr lang="ru-RU" smtClean="0"/>
              <a:t>30.01.2014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8ECD6-7764-481A-A4B2-C5644BE214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EC88F-A39A-4D11-B2F7-18CF87644D73}" type="datetimeFigureOut">
              <a:rPr lang="ru-RU" smtClean="0"/>
              <a:t>30.01.2014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8ECD6-7764-481A-A4B2-C5644BE214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EC88F-A39A-4D11-B2F7-18CF87644D73}" type="datetimeFigureOut">
              <a:rPr lang="ru-RU" smtClean="0"/>
              <a:t>30.01.2014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8ECD6-7764-481A-A4B2-C5644BE214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EC88F-A39A-4D11-B2F7-18CF87644D73}" type="datetimeFigureOut">
              <a:rPr lang="ru-RU" smtClean="0"/>
              <a:t>30.01.2014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8ECD6-7764-481A-A4B2-C5644BE214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EC88F-A39A-4D11-B2F7-18CF87644D73}" type="datetimeFigureOut">
              <a:rPr lang="ru-RU" smtClean="0"/>
              <a:t>30.01.2014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8ECD6-7764-481A-A4B2-C5644BE214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00EC88F-A39A-4D11-B2F7-18CF87644D73}" type="datetimeFigureOut">
              <a:rPr lang="ru-RU" smtClean="0"/>
              <a:t>30.01.2014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818ECD6-7764-481A-A4B2-C5644BE21405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412776"/>
            <a:ext cx="7486600" cy="1552097"/>
          </a:xfrm>
        </p:spPr>
        <p:txBody>
          <a:bodyPr>
            <a:normAutofit/>
          </a:bodyPr>
          <a:lstStyle/>
          <a:p>
            <a:r>
              <a:rPr lang="ru-RU" dirty="0" smtClean="0"/>
              <a:t>«Спортивный малыш»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Проект воспитателя кратковременной группы</a:t>
            </a:r>
          </a:p>
          <a:p>
            <a:r>
              <a:rPr lang="ru-RU" dirty="0" smtClean="0"/>
              <a:t>Дмитриевской Ольги  Олеговны</a:t>
            </a:r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611560" y="3212976"/>
            <a:ext cx="936104" cy="936104"/>
          </a:xfrm>
          <a:prstGeom prst="ellipse">
            <a:avLst/>
          </a:prstGeom>
          <a:solidFill>
            <a:srgbClr val="00B050"/>
          </a:solidFill>
          <a:ln>
            <a:noFill/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2915816" y="4830630"/>
            <a:ext cx="1143744" cy="1152128"/>
          </a:xfrm>
          <a:prstGeom prst="ellipse">
            <a:avLst/>
          </a:prstGeom>
          <a:solidFill>
            <a:srgbClr val="FF0000"/>
          </a:solidFill>
          <a:ln>
            <a:noFill/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6557067" y="4830630"/>
            <a:ext cx="1584176" cy="165618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7956376" y="764704"/>
            <a:ext cx="720080" cy="720080"/>
          </a:xfrm>
          <a:prstGeom prst="ellipse">
            <a:avLst/>
          </a:prstGeom>
          <a:solidFill>
            <a:srgbClr val="00B0F0"/>
          </a:solidFill>
          <a:ln>
            <a:noFill/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1819431" y="548680"/>
            <a:ext cx="432048" cy="432048"/>
          </a:xfrm>
          <a:prstGeom prst="ellipse">
            <a:avLst/>
          </a:prstGeom>
          <a:solidFill>
            <a:srgbClr val="0070C0"/>
          </a:solidFill>
          <a:ln>
            <a:noFill/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22886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Цели и задачи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137160" indent="0">
              <a:buNone/>
            </a:pPr>
            <a:r>
              <a:rPr lang="ru-RU" dirty="0">
                <a:solidFill>
                  <a:srgbClr val="C00000"/>
                </a:solidFill>
              </a:rPr>
              <a:t>Цель проекта:  </a:t>
            </a:r>
            <a:r>
              <a:rPr lang="ru-RU" dirty="0"/>
              <a:t>повышение интереса у детей младшего возраста к двигательной активности через использование мяча.</a:t>
            </a:r>
          </a:p>
          <a:p>
            <a:pPr marL="137160" indent="0">
              <a:buNone/>
            </a:pPr>
            <a:r>
              <a:rPr lang="ru-RU" dirty="0">
                <a:solidFill>
                  <a:srgbClr val="C00000"/>
                </a:solidFill>
              </a:rPr>
              <a:t>Задачи:</a:t>
            </a:r>
          </a:p>
          <a:p>
            <a:pPr marL="137160" indent="0">
              <a:buNone/>
            </a:pPr>
            <a:r>
              <a:rPr lang="ru-RU" dirty="0" smtClean="0"/>
              <a:t>• Способствовать </a:t>
            </a:r>
            <a:r>
              <a:rPr lang="ru-RU" dirty="0"/>
              <a:t>укреплению и охране здоровья детей.</a:t>
            </a:r>
          </a:p>
          <a:p>
            <a:pPr marL="137160" indent="0">
              <a:buNone/>
            </a:pPr>
            <a:r>
              <a:rPr lang="ru-RU" dirty="0" smtClean="0"/>
              <a:t>• Содействовать </a:t>
            </a:r>
            <a:r>
              <a:rPr lang="ru-RU" dirty="0"/>
              <a:t>созданию условий для формирования и </a:t>
            </a:r>
            <a:r>
              <a:rPr lang="ru-RU" dirty="0" smtClean="0"/>
              <a:t>   совершенствования </a:t>
            </a:r>
            <a:r>
              <a:rPr lang="ru-RU" dirty="0"/>
              <a:t>умений и навыков в основных видах движений.</a:t>
            </a:r>
          </a:p>
          <a:p>
            <a:pPr marL="137160" indent="0">
              <a:buNone/>
            </a:pPr>
            <a:r>
              <a:rPr lang="ru-RU" dirty="0" smtClean="0"/>
              <a:t>• Побуждать </a:t>
            </a:r>
            <a:r>
              <a:rPr lang="ru-RU" dirty="0"/>
              <a:t>участию детей в совместных играх и физических упражнениях.</a:t>
            </a:r>
          </a:p>
          <a:p>
            <a:pPr marL="137160" indent="0">
              <a:buNone/>
            </a:pPr>
            <a:r>
              <a:rPr lang="ru-RU" dirty="0" smtClean="0"/>
              <a:t>•Способствовать </a:t>
            </a:r>
            <a:r>
              <a:rPr lang="ru-RU" dirty="0"/>
              <a:t>формированию у детей положительных эмоции, активности в самостоятельной двигательной деятельности.</a:t>
            </a:r>
          </a:p>
          <a:p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7567789" y="529324"/>
            <a:ext cx="432048" cy="43204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8286862" y="4869160"/>
            <a:ext cx="648073" cy="648072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8286862" y="1484784"/>
            <a:ext cx="648073" cy="72008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6588224" y="5661248"/>
            <a:ext cx="979565" cy="936104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8640186" y="3327826"/>
            <a:ext cx="432048" cy="432048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23194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вал 8"/>
          <p:cNvSpPr/>
          <p:nvPr/>
        </p:nvSpPr>
        <p:spPr>
          <a:xfrm>
            <a:off x="683568" y="4077072"/>
            <a:ext cx="432048" cy="432048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C000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1619672" y="4948096"/>
            <a:ext cx="792088" cy="807786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АКТУАЛЬНОСТЬ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4608512"/>
          </a:xfrm>
        </p:spPr>
        <p:txBody>
          <a:bodyPr>
            <a:noAutofit/>
          </a:bodyPr>
          <a:lstStyle/>
          <a:p>
            <a:pPr marL="137160" indent="0">
              <a:lnSpc>
                <a:spcPct val="170000"/>
              </a:lnSpc>
              <a:buNone/>
            </a:pPr>
            <a:r>
              <a:rPr lang="ru-RU" sz="1600" dirty="0" smtClean="0"/>
              <a:t>Растить </a:t>
            </a:r>
            <a:r>
              <a:rPr lang="ru-RU" sz="1600" dirty="0"/>
              <a:t>детей здоровыми, сильными, жизнерадостными – задача каждого дошкольного учреждения. С этой целью в группе проводятся занятия по физической культуре, физкультминутки, подвижные игры, которые повышают интерес детей к различным видам двигательной активности, поднимают эмоциональный настрой.</a:t>
            </a:r>
          </a:p>
          <a:p>
            <a:pPr marL="137160" indent="0">
              <a:lnSpc>
                <a:spcPct val="170000"/>
              </a:lnSpc>
              <a:buNone/>
            </a:pPr>
            <a:r>
              <a:rPr lang="ru-RU" sz="1600" dirty="0"/>
              <a:t>Комплексы упражнений предусматривают физиологически и педагогически необходимую и оправданную нагрузку, удовлетворяющую потребность малыша в движении. Чтобы занятия были увлекательными для детей они проводятся в игровой форме с использованием различных физкультурных снарядов, например мяча, что позволяет более быстро и качественно формировать двигательные умения и навыки, способствует повышению интереса к физкультурным занятиям, обеспечивает активную двигательную деятельность детей</a:t>
            </a:r>
            <a:r>
              <a:rPr lang="ru-RU" sz="1600" dirty="0" smtClean="0"/>
              <a:t>.</a:t>
            </a:r>
            <a:endParaRPr lang="ru-RU" sz="1600" dirty="0"/>
          </a:p>
        </p:txBody>
      </p:sp>
      <p:sp>
        <p:nvSpPr>
          <p:cNvPr id="4" name="Овал 3"/>
          <p:cNvSpPr/>
          <p:nvPr/>
        </p:nvSpPr>
        <p:spPr>
          <a:xfrm>
            <a:off x="8254983" y="5164120"/>
            <a:ext cx="432048" cy="432048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6588224" y="5440718"/>
            <a:ext cx="720080" cy="75262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5039962" y="5740079"/>
            <a:ext cx="864096" cy="936104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3121255" y="5440718"/>
            <a:ext cx="1080120" cy="107319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24828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620688"/>
            <a:ext cx="4038600" cy="5864402"/>
          </a:xfrm>
        </p:spPr>
        <p:txBody>
          <a:bodyPr>
            <a:normAutofit fontScale="62500" lnSpcReduction="20000"/>
          </a:bodyPr>
          <a:lstStyle/>
          <a:p>
            <a:pPr marL="137160" indent="0" algn="ctr">
              <a:buNone/>
            </a:pPr>
            <a:r>
              <a:rPr lang="ru-RU" b="1" dirty="0">
                <a:solidFill>
                  <a:srgbClr val="C00000"/>
                </a:solidFill>
              </a:rPr>
              <a:t>Реализация проекта позволит:</a:t>
            </a:r>
            <a:endParaRPr lang="ru-RU" dirty="0">
              <a:solidFill>
                <a:srgbClr val="C00000"/>
              </a:solidFill>
            </a:endParaRPr>
          </a:p>
          <a:p>
            <a:pPr lvl="0">
              <a:lnSpc>
                <a:spcPct val="170000"/>
              </a:lnSpc>
            </a:pPr>
            <a:r>
              <a:rPr lang="ru-RU" dirty="0"/>
              <a:t>Укрепить мышечный тонус.</a:t>
            </a:r>
          </a:p>
          <a:p>
            <a:pPr lvl="0">
              <a:lnSpc>
                <a:spcPct val="170000"/>
              </a:lnSpc>
            </a:pPr>
            <a:r>
              <a:rPr lang="ru-RU" dirty="0"/>
              <a:t>Сохранять положительные эмоции при выполнении физических упражнений</a:t>
            </a:r>
          </a:p>
          <a:p>
            <a:pPr lvl="0">
              <a:lnSpc>
                <a:spcPct val="170000"/>
              </a:lnSpc>
            </a:pPr>
            <a:r>
              <a:rPr lang="ru-RU" dirty="0"/>
              <a:t>Сформировать навыка физической активности.</a:t>
            </a:r>
          </a:p>
          <a:p>
            <a:pPr lvl="0">
              <a:lnSpc>
                <a:spcPct val="170000"/>
              </a:lnSpc>
            </a:pPr>
            <a:r>
              <a:rPr lang="ru-RU" dirty="0"/>
              <a:t>Повысить работоспособность детей, снизить утомляемость к концу пребывания в детском саду.</a:t>
            </a:r>
          </a:p>
          <a:p>
            <a:pPr marL="137160" indent="0">
              <a:lnSpc>
                <a:spcPct val="170000"/>
              </a:lnSpc>
              <a:buNone/>
            </a:pPr>
            <a:r>
              <a:rPr lang="ru-RU" b="1" dirty="0" smtClean="0"/>
              <a:t>Возраст</a:t>
            </a:r>
            <a:r>
              <a:rPr lang="ru-RU" dirty="0"/>
              <a:t>: </a:t>
            </a:r>
            <a:r>
              <a:rPr lang="ru-RU" dirty="0" smtClean="0"/>
              <a:t>1,5 – 2,5 года (кратковременная группа)</a:t>
            </a:r>
            <a:endParaRPr lang="ru-RU" dirty="0"/>
          </a:p>
          <a:p>
            <a:pPr marL="137160" indent="0">
              <a:lnSpc>
                <a:spcPct val="170000"/>
              </a:lnSpc>
              <a:buNone/>
            </a:pPr>
            <a:r>
              <a:rPr lang="ru-RU" b="1" dirty="0" smtClean="0"/>
              <a:t>Срок</a:t>
            </a:r>
            <a:r>
              <a:rPr lang="ru-RU" dirty="0" smtClean="0"/>
              <a:t>: </a:t>
            </a:r>
            <a:r>
              <a:rPr lang="ru-RU" dirty="0"/>
              <a:t>1 месяц (16.10.2013-16.11.2013)</a:t>
            </a:r>
          </a:p>
          <a:p>
            <a:pPr marL="137160" indent="0">
              <a:lnSpc>
                <a:spcPct val="170000"/>
              </a:lnSpc>
              <a:buNone/>
            </a:pPr>
            <a:r>
              <a:rPr lang="ru-RU" b="1" dirty="0"/>
              <a:t>Вид проекта</a:t>
            </a:r>
            <a:r>
              <a:rPr lang="ru-RU" dirty="0"/>
              <a:t>: кратковременный, групповой</a:t>
            </a:r>
          </a:p>
          <a:p>
            <a:endParaRPr lang="ru-RU" dirty="0"/>
          </a:p>
        </p:txBody>
      </p:sp>
      <p:pic>
        <p:nvPicPr>
          <p:cNvPr id="2050" name="Picture 2" descr="C:\Users\Asus\Desktop\Новая папка\103_009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404664"/>
            <a:ext cx="3096344" cy="244827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Asus\Desktop\Новая папка\Новая папка\103_021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356992"/>
            <a:ext cx="4038600" cy="302895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вал 3"/>
          <p:cNvSpPr/>
          <p:nvPr/>
        </p:nvSpPr>
        <p:spPr>
          <a:xfrm>
            <a:off x="4474399" y="203415"/>
            <a:ext cx="592144" cy="561289"/>
          </a:xfrm>
          <a:prstGeom prst="ellipse">
            <a:avLst/>
          </a:prstGeom>
          <a:solidFill>
            <a:srgbClr val="FF0000"/>
          </a:solidFill>
          <a:ln>
            <a:noFill/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4474399" y="2564904"/>
            <a:ext cx="914400" cy="914400"/>
          </a:xfrm>
          <a:prstGeom prst="ellipse">
            <a:avLst/>
          </a:prstGeom>
          <a:solidFill>
            <a:srgbClr val="00B0F0"/>
          </a:solidFill>
          <a:ln>
            <a:noFill/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4046397" y="5877272"/>
            <a:ext cx="562946" cy="563765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79240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вал 7"/>
          <p:cNvSpPr/>
          <p:nvPr/>
        </p:nvSpPr>
        <p:spPr>
          <a:xfrm>
            <a:off x="611560" y="4509120"/>
            <a:ext cx="914400" cy="914400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5148064" y="3789040"/>
            <a:ext cx="720080" cy="720080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dirty="0">
                <a:solidFill>
                  <a:srgbClr val="C00000"/>
                </a:solidFill>
              </a:rPr>
              <a:t>План реализации.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137160" indent="0" algn="ctr">
              <a:buNone/>
            </a:pPr>
            <a:r>
              <a:rPr lang="ru-RU" b="1" dirty="0" smtClean="0"/>
              <a:t>Подготовительная </a:t>
            </a:r>
            <a:r>
              <a:rPr lang="ru-RU" b="1" dirty="0"/>
              <a:t>работа</a:t>
            </a:r>
            <a:endParaRPr lang="ru-RU" dirty="0"/>
          </a:p>
          <a:p>
            <a:pPr lvl="0"/>
            <a:r>
              <a:rPr lang="ru-RU" dirty="0"/>
              <a:t>Анкетирование родителей.</a:t>
            </a:r>
          </a:p>
          <a:p>
            <a:pPr lvl="0"/>
            <a:r>
              <a:rPr lang="ru-RU" dirty="0"/>
              <a:t>Подбор и изучение литературы по теме.</a:t>
            </a:r>
          </a:p>
          <a:p>
            <a:pPr lvl="0"/>
            <a:r>
              <a:rPr lang="ru-RU" dirty="0"/>
              <a:t>Изучение существующего опыта работы по использованию мяча на физкультурных занятиях в группах раннего возраста.</a:t>
            </a:r>
          </a:p>
          <a:p>
            <a:pPr lvl="0"/>
            <a:r>
              <a:rPr lang="ru-RU" dirty="0"/>
              <a:t>Подбор иллюстраций с изображением различных мячей и играми с мячом.</a:t>
            </a:r>
          </a:p>
          <a:p>
            <a:pPr lvl="0"/>
            <a:r>
              <a:rPr lang="ru-RU" dirty="0"/>
              <a:t>Подбор музыкального сопровождения для проведения физкультурных занятий.</a:t>
            </a:r>
          </a:p>
          <a:p>
            <a:pPr marL="137160" indent="0">
              <a:buNone/>
            </a:pPr>
            <a:r>
              <a:rPr lang="ru-RU" dirty="0"/>
              <a:t> </a:t>
            </a:r>
          </a:p>
        </p:txBody>
      </p:sp>
      <p:sp>
        <p:nvSpPr>
          <p:cNvPr id="5" name="Овал 4"/>
          <p:cNvSpPr/>
          <p:nvPr/>
        </p:nvSpPr>
        <p:spPr>
          <a:xfrm>
            <a:off x="611560" y="922396"/>
            <a:ext cx="914400" cy="9144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7380312" y="639023"/>
            <a:ext cx="914400" cy="91440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7448947" y="5733256"/>
            <a:ext cx="770384" cy="72008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7773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</a:rPr>
              <a:t>Основной этап.</a:t>
            </a:r>
            <a:r>
              <a:rPr lang="ru-RU" sz="2800" dirty="0">
                <a:solidFill>
                  <a:srgbClr val="C00000"/>
                </a:solidFill>
              </a:rPr>
              <a:t/>
            </a:r>
            <a:br>
              <a:rPr lang="ru-RU" sz="2800" dirty="0">
                <a:solidFill>
                  <a:srgbClr val="C00000"/>
                </a:solidFill>
              </a:rPr>
            </a:b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124744"/>
            <a:ext cx="3008313" cy="5001419"/>
          </a:xfrm>
        </p:spPr>
        <p:txBody>
          <a:bodyPr>
            <a:normAutofit/>
          </a:bodyPr>
          <a:lstStyle/>
          <a:p>
            <a:pPr lvl="0" algn="ctr"/>
            <a:r>
              <a:rPr lang="ru-RU" sz="1600" dirty="0" smtClean="0"/>
              <a:t>Оформление </a:t>
            </a:r>
            <a:r>
              <a:rPr lang="ru-RU" sz="1600" dirty="0" err="1"/>
              <a:t>фотостенда</a:t>
            </a:r>
            <a:r>
              <a:rPr lang="ru-RU" sz="1600" dirty="0"/>
              <a:t> «Мой весёлый звонкий мяч».</a:t>
            </a:r>
          </a:p>
          <a:p>
            <a:pPr lvl="0" algn="ctr"/>
            <a:r>
              <a:rPr lang="ru-RU" sz="1600" dirty="0"/>
              <a:t>Ежедневные физические упражнения с использованием мяча.</a:t>
            </a:r>
          </a:p>
          <a:p>
            <a:pPr lvl="0" algn="ctr"/>
            <a:r>
              <a:rPr lang="ru-RU" sz="1600" dirty="0"/>
              <a:t>Подвижные игры с мячом.</a:t>
            </a:r>
          </a:p>
          <a:p>
            <a:pPr lvl="0" algn="ctr"/>
            <a:r>
              <a:rPr lang="ru-RU" sz="1600" dirty="0"/>
              <a:t>Рисование и лепка: «Мячик».</a:t>
            </a:r>
          </a:p>
          <a:p>
            <a:pPr lvl="0" algn="ctr"/>
            <a:r>
              <a:rPr lang="ru-RU" sz="1600" dirty="0"/>
              <a:t>Беседы с детьми на спортивные темы.</a:t>
            </a:r>
          </a:p>
          <a:p>
            <a:pPr lvl="0" algn="ctr"/>
            <a:r>
              <a:rPr lang="ru-RU" sz="1600" dirty="0"/>
              <a:t>Чтение детских стихов о мяче.</a:t>
            </a:r>
          </a:p>
          <a:p>
            <a:pPr algn="ctr"/>
            <a:endParaRPr lang="ru-RU" sz="16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Asus\Desktop\Новая папка\103_012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548680"/>
            <a:ext cx="3546728" cy="26600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7" name="Picture 3" descr="C:\Users\Asus\Desktop\Новая папка\103_012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071" y="4034137"/>
            <a:ext cx="3498865" cy="26241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5" name="Овал 4"/>
          <p:cNvSpPr/>
          <p:nvPr/>
        </p:nvSpPr>
        <p:spPr>
          <a:xfrm>
            <a:off x="3491880" y="1268760"/>
            <a:ext cx="792088" cy="792088"/>
          </a:xfrm>
          <a:prstGeom prst="ellipse">
            <a:avLst/>
          </a:prstGeom>
          <a:solidFill>
            <a:srgbClr val="FF0000"/>
          </a:solidFill>
          <a:ln>
            <a:noFill/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196295" y="4986170"/>
            <a:ext cx="360040" cy="360041"/>
          </a:xfrm>
          <a:prstGeom prst="ellipse">
            <a:avLst/>
          </a:prstGeom>
          <a:solidFill>
            <a:srgbClr val="00B050"/>
          </a:solidFill>
          <a:ln>
            <a:noFill/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3995936" y="3573015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2" descr="E:\DCIM\100KM420\100_037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703123"/>
            <a:ext cx="3672408" cy="27543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0823889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>
              <a:spcBef>
                <a:spcPct val="20000"/>
              </a:spcBef>
            </a:pPr>
            <a:r>
              <a:rPr lang="ru-RU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/>
              </a:rPr>
              <a:t>Заключительный этап.</a:t>
            </a:r>
            <a:br>
              <a:rPr lang="ru-RU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/>
              </a:rPr>
            </a:br>
            <a:r>
              <a:rPr lang="ru-RU" sz="1400" dirty="0" smtClean="0">
                <a:ln>
                  <a:noFill/>
                </a:ln>
                <a:solidFill>
                  <a:prstClr val="white"/>
                </a:solidFill>
                <a:effectLst/>
                <a:latin typeface="Times New Roman"/>
              </a:rPr>
              <a:t>Проведение </a:t>
            </a:r>
            <a:r>
              <a:rPr lang="ru-RU" sz="1400" dirty="0">
                <a:ln>
                  <a:noFill/>
                </a:ln>
                <a:solidFill>
                  <a:prstClr val="white"/>
                </a:solidFill>
                <a:effectLst/>
                <a:latin typeface="Times New Roman"/>
              </a:rPr>
              <a:t>открытого спортивного мероприятия </a:t>
            </a:r>
            <a:br>
              <a:rPr lang="ru-RU" sz="1400" dirty="0">
                <a:ln>
                  <a:noFill/>
                </a:ln>
                <a:solidFill>
                  <a:prstClr val="white"/>
                </a:solidFill>
                <a:effectLst/>
                <a:latin typeface="Times New Roman"/>
              </a:rPr>
            </a:br>
            <a:r>
              <a:rPr lang="ru-RU" sz="1400" dirty="0">
                <a:ln>
                  <a:noFill/>
                </a:ln>
                <a:solidFill>
                  <a:srgbClr val="FF0000"/>
                </a:solidFill>
                <a:effectLst/>
                <a:latin typeface="Times New Roman"/>
              </a:rPr>
              <a:t>«Мой </a:t>
            </a:r>
            <a:r>
              <a:rPr lang="ru-RU" sz="140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/>
              </a:rPr>
              <a:t>веселый </a:t>
            </a:r>
            <a:r>
              <a:rPr lang="ru-RU" sz="1400" dirty="0">
                <a:ln>
                  <a:noFill/>
                </a:ln>
                <a:solidFill>
                  <a:srgbClr val="FF0000"/>
                </a:solidFill>
                <a:effectLst/>
                <a:latin typeface="Times New Roman"/>
              </a:rPr>
              <a:t>звонкий </a:t>
            </a:r>
            <a:r>
              <a:rPr lang="ru-RU" sz="140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/>
              </a:rPr>
              <a:t>мяч»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Asus\Desktop\я2\Новая папка (2)\100_034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84668"/>
            <a:ext cx="3600400" cy="27003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7" name="Picture 3" descr="C:\Users\Asus\Desktop\я2\Новая папка (2)\100_0357.1 - копия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257" y="1371970"/>
            <a:ext cx="2904755" cy="27809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8" name="Picture 4" descr="C:\Users\Asus\Desktop\я2\Новая папка (2)\100_035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392996"/>
            <a:ext cx="3990174" cy="29921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8" name="Овал 7"/>
          <p:cNvSpPr/>
          <p:nvPr/>
        </p:nvSpPr>
        <p:spPr>
          <a:xfrm>
            <a:off x="3599892" y="901903"/>
            <a:ext cx="648072" cy="648072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3779912" y="2924944"/>
            <a:ext cx="910856" cy="936104"/>
          </a:xfrm>
          <a:prstGeom prst="ellipse">
            <a:avLst/>
          </a:prstGeom>
          <a:solidFill>
            <a:srgbClr val="FF0000"/>
          </a:solidFill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323528" y="2492896"/>
            <a:ext cx="504056" cy="539077"/>
          </a:xfrm>
          <a:prstGeom prst="ellipse">
            <a:avLst/>
          </a:prstGeom>
          <a:solidFill>
            <a:srgbClr val="00B0F0"/>
          </a:solidFill>
          <a:ln>
            <a:noFill/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3" descr="C:\Users\Asus\Desktop\я2\Новая папка (2)\100_0361ю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932" y="4437112"/>
            <a:ext cx="3672408" cy="21704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406154112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171</TotalTime>
  <Words>339</Words>
  <Application>Microsoft Office PowerPoint</Application>
  <PresentationFormat>Экран (4:3)</PresentationFormat>
  <Paragraphs>37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Апекс</vt:lpstr>
      <vt:lpstr>«Спортивный малыш»</vt:lpstr>
      <vt:lpstr>Цели и задачи</vt:lpstr>
      <vt:lpstr>АКТУАЛЬНОСТЬ</vt:lpstr>
      <vt:lpstr>Презентация PowerPoint</vt:lpstr>
      <vt:lpstr>План реализации.</vt:lpstr>
      <vt:lpstr>Основной этап. </vt:lpstr>
      <vt:lpstr>Заключительный этап. Проведение открытого спортивного мероприятия  «Мой веселый звонкий мяч»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«Спортивный малыш»</dc:title>
  <dc:creator>Asus</dc:creator>
  <cp:lastModifiedBy>Asus</cp:lastModifiedBy>
  <cp:revision>18</cp:revision>
  <dcterms:created xsi:type="dcterms:W3CDTF">2013-10-21T19:39:26Z</dcterms:created>
  <dcterms:modified xsi:type="dcterms:W3CDTF">2014-01-29T20:45:41Z</dcterms:modified>
</cp:coreProperties>
</file>