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7" r:id="rId10"/>
    <p:sldId id="273" r:id="rId11"/>
    <p:sldId id="268" r:id="rId12"/>
    <p:sldId id="275" r:id="rId13"/>
    <p:sldId id="274" r:id="rId14"/>
    <p:sldId id="276" r:id="rId15"/>
    <p:sldId id="277" r:id="rId16"/>
    <p:sldId id="27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645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2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25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06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59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317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12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941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082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27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75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61AC2-A3B6-4EF0-8032-EC0F32F1704B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2D08D-BDD4-43F7-9B11-5CC7CA9BA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4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812471"/>
            <a:ext cx="12330545" cy="986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12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5645727" cy="1325563"/>
          </a:xfrm>
        </p:spPr>
        <p:txBody>
          <a:bodyPr/>
          <a:lstStyle/>
          <a:p>
            <a:r>
              <a:rPr lang="de-DE" b="1" dirty="0" smtClean="0"/>
              <a:t>Das ist ein </a:t>
            </a:r>
            <a:r>
              <a:rPr lang="ru-RU" b="1" dirty="0" smtClean="0"/>
              <a:t>____</a:t>
            </a:r>
            <a:r>
              <a:rPr lang="de-DE" b="1" dirty="0" smtClean="0"/>
              <a:t> Anzug.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5291" y="0"/>
            <a:ext cx="5376709" cy="6859939"/>
          </a:xfrm>
        </p:spPr>
      </p:pic>
    </p:spTree>
    <p:extLst>
      <p:ext uri="{BB962C8B-B14F-4D97-AF65-F5344CB8AC3E}">
        <p14:creationId xmlns:p14="http://schemas.microsoft.com/office/powerpoint/2010/main" val="419144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618" y="365125"/>
            <a:ext cx="5694218" cy="1325563"/>
          </a:xfrm>
        </p:spPr>
        <p:txBody>
          <a:bodyPr/>
          <a:lstStyle/>
          <a:p>
            <a:r>
              <a:rPr lang="de-DE" b="1" dirty="0"/>
              <a:t>Das ist ein </a:t>
            </a:r>
            <a:r>
              <a:rPr lang="ru-RU" b="1" dirty="0" smtClean="0"/>
              <a:t>____</a:t>
            </a:r>
            <a:r>
              <a:rPr lang="de-DE" b="1" dirty="0" smtClean="0"/>
              <a:t> Mantel.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360" y="251030"/>
            <a:ext cx="5052131" cy="6313860"/>
          </a:xfrm>
        </p:spPr>
      </p:pic>
    </p:spTree>
    <p:extLst>
      <p:ext uri="{BB962C8B-B14F-4D97-AF65-F5344CB8AC3E}">
        <p14:creationId xmlns:p14="http://schemas.microsoft.com/office/powerpoint/2010/main" val="99638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798127" cy="1325563"/>
          </a:xfrm>
        </p:spPr>
        <p:txBody>
          <a:bodyPr/>
          <a:lstStyle/>
          <a:p>
            <a:r>
              <a:rPr lang="de-DE" b="1" dirty="0" smtClean="0"/>
              <a:t>Das ist ein </a:t>
            </a:r>
            <a:r>
              <a:rPr lang="ru-RU" b="1" dirty="0" smtClean="0"/>
              <a:t>____</a:t>
            </a:r>
            <a:r>
              <a:rPr lang="de-DE" b="1" dirty="0" smtClean="0"/>
              <a:t> Kleid.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2902" y="-12283"/>
            <a:ext cx="5089098" cy="6870283"/>
          </a:xfrm>
        </p:spPr>
      </p:pic>
    </p:spTree>
    <p:extLst>
      <p:ext uri="{BB962C8B-B14F-4D97-AF65-F5344CB8AC3E}">
        <p14:creationId xmlns:p14="http://schemas.microsoft.com/office/powerpoint/2010/main" val="5556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451764" cy="1325563"/>
          </a:xfrm>
        </p:spPr>
        <p:txBody>
          <a:bodyPr/>
          <a:lstStyle/>
          <a:p>
            <a:r>
              <a:rPr lang="de-DE" b="1" dirty="0" smtClean="0"/>
              <a:t>Das ist ein </a:t>
            </a:r>
            <a:r>
              <a:rPr lang="ru-RU" b="1" dirty="0" smtClean="0"/>
              <a:t>____</a:t>
            </a:r>
            <a:r>
              <a:rPr lang="de-DE" b="1" dirty="0" smtClean="0"/>
              <a:t> Hemd.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564" y="1"/>
            <a:ext cx="5307436" cy="6858000"/>
          </a:xfrm>
        </p:spPr>
      </p:pic>
    </p:spTree>
    <p:extLst>
      <p:ext uri="{BB962C8B-B14F-4D97-AF65-F5344CB8AC3E}">
        <p14:creationId xmlns:p14="http://schemas.microsoft.com/office/powerpoint/2010/main" val="412539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65125"/>
            <a:ext cx="5237018" cy="1325563"/>
          </a:xfrm>
        </p:spPr>
        <p:txBody>
          <a:bodyPr/>
          <a:lstStyle/>
          <a:p>
            <a:r>
              <a:rPr lang="de-DE" b="1" dirty="0" smtClean="0"/>
              <a:t>Das ist ein </a:t>
            </a:r>
            <a:r>
              <a:rPr lang="ru-RU" b="1" dirty="0" smtClean="0"/>
              <a:t>____</a:t>
            </a:r>
            <a:r>
              <a:rPr lang="de-DE" b="1" dirty="0" smtClean="0"/>
              <a:t> Rock.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222" y="96982"/>
            <a:ext cx="6606454" cy="6606454"/>
          </a:xfrm>
        </p:spPr>
      </p:pic>
    </p:spTree>
    <p:extLst>
      <p:ext uri="{BB962C8B-B14F-4D97-AF65-F5344CB8AC3E}">
        <p14:creationId xmlns:p14="http://schemas.microsoft.com/office/powerpoint/2010/main" val="266629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5382491" cy="1325563"/>
          </a:xfrm>
        </p:spPr>
        <p:txBody>
          <a:bodyPr/>
          <a:lstStyle/>
          <a:p>
            <a:r>
              <a:rPr lang="de-DE" b="1" dirty="0" smtClean="0"/>
              <a:t>Das ist eine </a:t>
            </a:r>
            <a:r>
              <a:rPr lang="ru-RU" b="1" dirty="0" smtClean="0"/>
              <a:t>____</a:t>
            </a:r>
            <a:r>
              <a:rPr lang="de-DE" b="1" dirty="0" smtClean="0"/>
              <a:t> Jeans.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391" y="110836"/>
            <a:ext cx="5264609" cy="6747164"/>
          </a:xfrm>
        </p:spPr>
      </p:pic>
    </p:spTree>
    <p:extLst>
      <p:ext uri="{BB962C8B-B14F-4D97-AF65-F5344CB8AC3E}">
        <p14:creationId xmlns:p14="http://schemas.microsoft.com/office/powerpoint/2010/main" val="102516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784273" cy="1325563"/>
          </a:xfrm>
        </p:spPr>
        <p:txBody>
          <a:bodyPr/>
          <a:lstStyle/>
          <a:p>
            <a:r>
              <a:rPr lang="de-DE" b="1" dirty="0" smtClean="0"/>
              <a:t>Das ist ein </a:t>
            </a:r>
            <a:r>
              <a:rPr lang="ru-RU" b="1" dirty="0" smtClean="0"/>
              <a:t>____</a:t>
            </a:r>
            <a:r>
              <a:rPr lang="de-DE" b="1" dirty="0" smtClean="0"/>
              <a:t> Pullover.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861" y="-34927"/>
            <a:ext cx="4980139" cy="6892927"/>
          </a:xfrm>
        </p:spPr>
      </p:pic>
    </p:spTree>
    <p:extLst>
      <p:ext uri="{BB962C8B-B14F-4D97-AF65-F5344CB8AC3E}">
        <p14:creationId xmlns:p14="http://schemas.microsoft.com/office/powerpoint/2010/main" val="369194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6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16871"/>
            <a:ext cx="12192000" cy="788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0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68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145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60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37310"/>
            <a:ext cx="12192000" cy="7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09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12"/>
            <a:ext cx="12192000" cy="684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9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22312"/>
            <a:ext cx="9144000" cy="2387600"/>
          </a:xfrm>
        </p:spPr>
        <p:txBody>
          <a:bodyPr>
            <a:normAutofit/>
          </a:bodyPr>
          <a:lstStyle/>
          <a:p>
            <a:r>
              <a:rPr lang="de-DE" sz="9600" b="1" dirty="0" smtClean="0"/>
              <a:t>„Das gefällt mir“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pic.clubic.com/v1/images/1414067/ra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667" y="3768436"/>
            <a:ext cx="4746354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89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10" y="365125"/>
            <a:ext cx="6137564" cy="1325563"/>
          </a:xfrm>
        </p:spPr>
        <p:txBody>
          <a:bodyPr>
            <a:normAutofit/>
          </a:bodyPr>
          <a:lstStyle/>
          <a:p>
            <a:r>
              <a:rPr lang="de-DE" sz="4800" b="1" dirty="0" smtClean="0"/>
              <a:t>Das ist ein </a:t>
            </a:r>
            <a:r>
              <a:rPr lang="ru-RU" sz="4800" b="1" dirty="0" smtClean="0"/>
              <a:t>____ </a:t>
            </a:r>
            <a:r>
              <a:rPr lang="de-DE" sz="4800" b="1" dirty="0" smtClean="0"/>
              <a:t>T-Shirt.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626" y="156656"/>
            <a:ext cx="4346046" cy="6519069"/>
          </a:xfrm>
        </p:spPr>
      </p:pic>
    </p:spTree>
    <p:extLst>
      <p:ext uri="{BB962C8B-B14F-4D97-AF65-F5344CB8AC3E}">
        <p14:creationId xmlns:p14="http://schemas.microsoft.com/office/powerpoint/2010/main" val="16509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53</Words>
  <Application>Microsoft Office PowerPoint</Application>
  <PresentationFormat>Широкоэкранный</PresentationFormat>
  <Paragraphs>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„Das gefällt mir“</vt:lpstr>
      <vt:lpstr>Das ist ein ____ T-Shirt.</vt:lpstr>
      <vt:lpstr>Das ist ein ____ Anzug. </vt:lpstr>
      <vt:lpstr>Das ist ein ____ Mantel.</vt:lpstr>
      <vt:lpstr>Das ist ein ____ Kleid. </vt:lpstr>
      <vt:lpstr>Das ist ein ____ Hemd. </vt:lpstr>
      <vt:lpstr>Das ist ein ____ Rock. </vt:lpstr>
      <vt:lpstr>Das ist eine ____ Jeans. </vt:lpstr>
      <vt:lpstr>Das ist ein ____ Pullover.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Мокерова</dc:creator>
  <cp:lastModifiedBy>Пользователь</cp:lastModifiedBy>
  <cp:revision>14</cp:revision>
  <dcterms:created xsi:type="dcterms:W3CDTF">2018-10-01T19:41:38Z</dcterms:created>
  <dcterms:modified xsi:type="dcterms:W3CDTF">2019-10-08T10:59:25Z</dcterms:modified>
</cp:coreProperties>
</file>