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2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D2E9-AA2B-4C79-BE0E-F09B605A1EE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16CC-F7A7-4E2B-990C-B8B682C01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D2E9-AA2B-4C79-BE0E-F09B605A1EE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16CC-F7A7-4E2B-990C-B8B682C01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D2E9-AA2B-4C79-BE0E-F09B605A1EE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16CC-F7A7-4E2B-990C-B8B682C01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D2E9-AA2B-4C79-BE0E-F09B605A1EE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16CC-F7A7-4E2B-990C-B8B682C01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D2E9-AA2B-4C79-BE0E-F09B605A1EE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16CC-F7A7-4E2B-990C-B8B682C01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D2E9-AA2B-4C79-BE0E-F09B605A1EE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16CC-F7A7-4E2B-990C-B8B682C01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D2E9-AA2B-4C79-BE0E-F09B605A1EE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16CC-F7A7-4E2B-990C-B8B682C01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D2E9-AA2B-4C79-BE0E-F09B605A1EE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8716CC-F7A7-4E2B-990C-B8B682C012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D2E9-AA2B-4C79-BE0E-F09B605A1EE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16CC-F7A7-4E2B-990C-B8B682C01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D2E9-AA2B-4C79-BE0E-F09B605A1EE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58716CC-F7A7-4E2B-990C-B8B682C01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21BD2E9-AA2B-4C79-BE0E-F09B605A1EE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16CC-F7A7-4E2B-990C-B8B682C01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1BD2E9-AA2B-4C79-BE0E-F09B605A1EE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58716CC-F7A7-4E2B-990C-B8B682C012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642918"/>
            <a:ext cx="8286808" cy="307183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Проблемы здоровья человека, средства его укрепления и сохранения.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786322"/>
            <a:ext cx="6480048" cy="17526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Кузовлева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А.Г. </a:t>
            </a: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студентка 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«А»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курса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специальность 49.02.01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Введение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214422"/>
            <a:ext cx="8858280" cy="5429288"/>
          </a:xfrm>
        </p:spPr>
        <p:txBody>
          <a:bodyPr>
            <a:normAutofit fontScale="55000" lnSpcReduction="20000"/>
          </a:bodyPr>
          <a:lstStyle/>
          <a:p>
            <a:pPr marL="0" indent="450000" algn="just" fontAlgn="base">
              <a:lnSpc>
                <a:spcPct val="160000"/>
              </a:lnSpc>
              <a:spcBef>
                <a:spcPts val="0"/>
              </a:spcBef>
            </a:pPr>
            <a:r>
              <a:rPr lang="ru-RU" sz="2900" b="1" dirty="0" smtClean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Актуальность</a:t>
            </a:r>
            <a:r>
              <a:rPr lang="ru-RU" sz="2900" dirty="0" smtClean="0">
                <a:ln w="3175" cmpd="sng">
                  <a:noFill/>
                </a:ln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данного проекта</a:t>
            </a:r>
            <a:r>
              <a:rPr lang="ru-RU" sz="29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настоящее время в современных школах выдвигаются  высокие требования к организации  занятий физической культурой, главной задачей которых является охрана и укрепление здоровья учащихся. Работа педагогов нацелена на поддержание у учащихся бодрого, жизнерадостного настроения, профилактику негативных эмоций и нервных срывов; совершенствование всех функций организма, полноценное физическое развитие, воспитание интереса к различным доступным видам двигательной деятельности, формирование основ физической культуры, потребности в ежедневных физических упражнениях, воспитание положительных нравственно – волевых качеств.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 fontAlgn="base">
              <a:lnSpc>
                <a:spcPct val="160000"/>
              </a:lnSpc>
              <a:spcBef>
                <a:spcPts val="0"/>
              </a:spcBef>
            </a:pPr>
            <a:r>
              <a:rPr lang="ru-RU" sz="29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качестве</a:t>
            </a:r>
            <a:r>
              <a:rPr lang="ru-RU" sz="29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гипотезы </a:t>
            </a:r>
            <a:r>
              <a:rPr lang="ru-RU" sz="29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нашего проекта мы выдвинули предположение о том,  что з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доровье является состоянием полного физического, душевного и социального благополучия, а не только отсутствие болезней и физических дефектов.</a:t>
            </a:r>
            <a:endParaRPr lang="ru-RU" sz="29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23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3200400" cy="73025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3714752"/>
            <a:ext cx="2743200" cy="1428760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Изучить особенности процесса здоровья человека, как средства его укрепления и сохранения.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1071546"/>
            <a:ext cx="51435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состоит в том, чтобы дать понятие определение здоровью и здоровому образу жизни, провести беседу о проблемах здоровья человека.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8871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214290"/>
            <a:ext cx="8858280" cy="3286148"/>
          </a:xfrm>
        </p:spPr>
        <p:txBody>
          <a:bodyPr>
            <a:normAutofit fontScale="92500"/>
          </a:bodyPr>
          <a:lstStyle/>
          <a:p>
            <a:pPr algn="just"/>
            <a:r>
              <a:rPr lang="ru-RU" u="sng" dirty="0" smtClean="0">
                <a:solidFill>
                  <a:srgbClr val="FF0000"/>
                </a:solidFill>
              </a:rPr>
              <a:t>Физическая культура </a:t>
            </a:r>
            <a:r>
              <a:rPr lang="ru-RU" dirty="0" smtClean="0"/>
              <a:t>- неотъемлемая часть жизни человека. Она занимает достаточно важное место в учебе, работе людей. Занятием физическими упражнениями играет значительную роль в работоспособности членов общества, именно поэтому знания и умения по физической культуре должны закладываться в образовательных учреждениях различных уровней поэтапно.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643314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это процесс сохранения, развития физических свойств, потенций психических и социальных; процесс максимальной продолжительности здоровой жизни при оптимальной трудоспособности и социальной активности.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Здоровый образ жизни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залог крепкого физического и психологического здоровья.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85720" y="1928802"/>
            <a:ext cx="8858280" cy="328614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Физические упражнения</a:t>
            </a:r>
            <a:r>
              <a:rPr lang="ru-RU" dirty="0" smtClean="0"/>
              <a:t> — это двигательные действия и их комплексы, систематизированные для физического развития человека. Физические упражнения сложились на основе движений, заимствованных из трудовой, бытовой, военной деятельности человека (бег, ходьба, прыжки, метания, поднятие тяжестей, плавание и др.). Различные сочетания и системы физических упражнений входят в программы физического воспитания в учебных заведениях.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4857784" cy="642942"/>
          </a:xfrm>
        </p:spPr>
        <p:txBody>
          <a:bodyPr/>
          <a:lstStyle/>
          <a:p>
            <a:pPr algn="ctr"/>
            <a:r>
              <a:rPr lang="ru-RU" dirty="0" smtClean="0"/>
              <a:t>Таблица : Анкетирование </a:t>
            </a:r>
            <a:br>
              <a:rPr lang="ru-RU" dirty="0" smtClean="0"/>
            </a:br>
            <a:r>
              <a:rPr lang="ru-RU" dirty="0" smtClean="0"/>
              <a:t>Результаты опроса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14282" y="575428"/>
          <a:ext cx="8715437" cy="606834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14578"/>
                <a:gridCol w="1428760"/>
                <a:gridCol w="1120494"/>
                <a:gridCol w="1483816"/>
                <a:gridCol w="1249530"/>
                <a:gridCol w="1218259"/>
              </a:tblGrid>
              <a:tr h="1210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1.Делаешь ли ты зарядку по утрам? 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Да</a:t>
                      </a:r>
                    </a:p>
                    <a:p>
                      <a:r>
                        <a:rPr lang="ru-RU" dirty="0" smtClean="0"/>
                        <a:t>5 человек (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16,7%)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5 человек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(16,7%)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делаю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 человек(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66,6 %)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574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2.Выберите  любимый вид спорта?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Футбол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 человек (43,33%) 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Волейбол, пионербол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 человек (36,66%)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Баскетбол</a:t>
                      </a:r>
                    </a:p>
                    <a:p>
                      <a:r>
                        <a:rPr lang="ru-RU" dirty="0" smtClean="0"/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человека (6,67%)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Лёгкая атлетика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человека (6,67 %)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люблю спорт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человек (6,67 %)</a:t>
                      </a:r>
                      <a:endParaRPr lang="ru-RU" dirty="0"/>
                    </a:p>
                  </a:txBody>
                  <a:tcPr/>
                </a:tc>
              </a:tr>
              <a:tr h="16574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Участвуете ли Вы в спортивных  мероприятиях? 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Да, участвую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человек (33,33%)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 человек (53.34%)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участвую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человек (13,33%)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4042"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4.Любите ли Вы уроки физической культуры?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 человек (60%)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 человек (40%)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Причины: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Нарушение режима сна.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правильное питание.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Телефоны</a:t>
            </a:r>
            <a:r>
              <a:rPr lang="ru-RU" sz="3200" baseline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планшеты и так далее.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Употребление спиртных напитков, наркотических средств, табачных изделий и т.д.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Устранение проблем: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первую очередь отказаться от телефонов</a:t>
            </a:r>
            <a:r>
              <a:rPr kumimoji="0" lang="ru-RU" sz="3200" b="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планшетов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вредных привычек, изменить рацион питания, соблюдать режим сна, заниматься физическими упражнениями: утренней зарядкой, пробежкой, ходить в тренажёрный зал и многое другое.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4857784" cy="642942"/>
          </a:xfrm>
        </p:spPr>
        <p:txBody>
          <a:bodyPr/>
          <a:lstStyle/>
          <a:p>
            <a:pPr algn="ctr"/>
            <a:r>
              <a:rPr lang="ru-RU" dirty="0" smtClean="0"/>
              <a:t>Таблица </a:t>
            </a:r>
            <a:r>
              <a:rPr lang="ru-RU" smtClean="0"/>
              <a:t>: Повторное анкетирование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Результаты опроса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14282" y="575428"/>
          <a:ext cx="8715437" cy="606834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14578"/>
                <a:gridCol w="1428760"/>
                <a:gridCol w="1120494"/>
                <a:gridCol w="1483816"/>
                <a:gridCol w="1249530"/>
                <a:gridCol w="1218259"/>
              </a:tblGrid>
              <a:tr h="1210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1.Делаешь ли ты зарядку по утрам? 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Да</a:t>
                      </a:r>
                    </a:p>
                    <a:p>
                      <a:r>
                        <a:rPr lang="ru-RU" dirty="0" smtClean="0"/>
                        <a:t>7 человек (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23,3%)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 человек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(33,3%)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делаю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13 человек(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43,4 %)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574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2.Выберите  любимый вид спорта?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Футбол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 человек (43,33%) 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Волейбол, пионербол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 человек (36,66%)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Баскетбол</a:t>
                      </a:r>
                    </a:p>
                    <a:p>
                      <a:r>
                        <a:rPr lang="ru-RU" dirty="0" smtClean="0"/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человека (6,67%)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Лёгкая атлетика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человека (6,67 %)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люблю спорт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человек (6,67 %)</a:t>
                      </a:r>
                      <a:endParaRPr lang="ru-RU" dirty="0"/>
                    </a:p>
                  </a:txBody>
                  <a:tcPr/>
                </a:tc>
              </a:tr>
              <a:tr h="16574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Участвуете ли Вы в спортивных  мероприятиях? 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Да, участвую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человек (33,33%)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Иногда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 человек (53.34%)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участвую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человек (13,33%)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4042">
                <a:tc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4.Любите ли Вы уроки физической культуры?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 человек (83,3%)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человек (16,7%)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715304" cy="73025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Заключение: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856357"/>
            <a:ext cx="850112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так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мы рассмотрели определение здоровья, провели беседу и пришли к такому выводу: Пока у самого человека не появится желание  изменить свой собственный образ жизни, проблема сама не куда не уйдет, а здоровье само по себе сохраняться и укрепляться не будет. Начните с себя! Следите за своим здоровьем! Ведь «Здоровье – наша главная копилка. Что положим в неё, на то и будем жить всю жизнь.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/>
              <a:t>«Здоровье даром не даётся, за него надо бороться».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132</TotalTime>
  <Words>554</Words>
  <Application>Microsoft Office PowerPoint</Application>
  <PresentationFormat>Экран (4:3)</PresentationFormat>
  <Paragraphs>92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Проект Проблемы здоровья человека, средства его укрепления и сохранения.</vt:lpstr>
      <vt:lpstr>Введение</vt:lpstr>
      <vt:lpstr>Цель</vt:lpstr>
      <vt:lpstr>Презентация PowerPoint</vt:lpstr>
      <vt:lpstr>Презентация PowerPoint</vt:lpstr>
      <vt:lpstr>Таблица : Анкетирование  Результаты опроса</vt:lpstr>
      <vt:lpstr>Презентация PowerPoint</vt:lpstr>
      <vt:lpstr>Таблица : Повторное анкетирование  Результаты опроса</vt:lpstr>
      <vt:lpstr>Заключение: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Проблемы здоровья человека, средства его укрепления и сохранения.</dc:title>
  <dc:creator>Катюша</dc:creator>
  <cp:lastModifiedBy>Admin</cp:lastModifiedBy>
  <cp:revision>18</cp:revision>
  <dcterms:created xsi:type="dcterms:W3CDTF">2019-04-03T10:44:44Z</dcterms:created>
  <dcterms:modified xsi:type="dcterms:W3CDTF">2019-06-12T14:35:18Z</dcterms:modified>
</cp:coreProperties>
</file>